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59" r:id="rId7"/>
    <p:sldId id="269" r:id="rId8"/>
    <p:sldId id="270" r:id="rId9"/>
    <p:sldId id="271" r:id="rId10"/>
    <p:sldId id="272" r:id="rId11"/>
    <p:sldId id="261" r:id="rId12"/>
    <p:sldId id="273" r:id="rId13"/>
    <p:sldId id="274" r:id="rId14"/>
    <p:sldId id="276" r:id="rId15"/>
    <p:sldId id="275" r:id="rId16"/>
    <p:sldId id="277" r:id="rId17"/>
    <p:sldId id="279" r:id="rId18"/>
    <p:sldId id="280" r:id="rId19"/>
    <p:sldId id="281" r:id="rId20"/>
    <p:sldId id="282" r:id="rId21"/>
    <p:sldId id="283" r:id="rId22"/>
    <p:sldId id="285" r:id="rId23"/>
    <p:sldId id="262" r:id="rId24"/>
    <p:sldId id="286" r:id="rId25"/>
    <p:sldId id="288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7" r:id="rId35"/>
    <p:sldId id="296" r:id="rId36"/>
    <p:sldId id="298" r:id="rId37"/>
    <p:sldId id="299" r:id="rId38"/>
    <p:sldId id="300" r:id="rId39"/>
    <p:sldId id="304" r:id="rId40"/>
    <p:sldId id="284" r:id="rId41"/>
    <p:sldId id="303" r:id="rId42"/>
    <p:sldId id="260" r:id="rId43"/>
    <p:sldId id="305" r:id="rId44"/>
    <p:sldId id="306" r:id="rId45"/>
    <p:sldId id="307" r:id="rId46"/>
    <p:sldId id="308" r:id="rId47"/>
    <p:sldId id="309" r:id="rId48"/>
    <p:sldId id="310" r:id="rId49"/>
    <p:sldId id="263" r:id="rId50"/>
    <p:sldId id="264" r:id="rId51"/>
    <p:sldId id="26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70707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70AA2-4023-4D48-AB19-2B78D9776EC6}" v="188" dt="2020-03-01T22:48:25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" userId="22d0b802-afc6-4b8f-ba57-7a855d96927f" providerId="ADAL" clId="{B3A70AA2-4023-4D48-AB19-2B78D9776EC6}"/>
    <pc:docChg chg="undo custSel addSld delSld modSld sldOrd">
      <pc:chgData name="George" userId="22d0b802-afc6-4b8f-ba57-7a855d96927f" providerId="ADAL" clId="{B3A70AA2-4023-4D48-AB19-2B78D9776EC6}" dt="2020-03-01T22:48:42.269" v="3295" actId="478"/>
      <pc:docMkLst>
        <pc:docMk/>
      </pc:docMkLst>
      <pc:sldChg chg="modSp">
        <pc:chgData name="George" userId="22d0b802-afc6-4b8f-ba57-7a855d96927f" providerId="ADAL" clId="{B3A70AA2-4023-4D48-AB19-2B78D9776EC6}" dt="2020-03-01T19:09:17.432" v="16" actId="20577"/>
        <pc:sldMkLst>
          <pc:docMk/>
          <pc:sldMk cId="355659117" sldId="256"/>
        </pc:sldMkLst>
        <pc:spChg chg="mod">
          <ac:chgData name="George" userId="22d0b802-afc6-4b8f-ba57-7a855d96927f" providerId="ADAL" clId="{B3A70AA2-4023-4D48-AB19-2B78D9776EC6}" dt="2020-03-01T19:09:17.432" v="16" actId="20577"/>
          <ac:spMkLst>
            <pc:docMk/>
            <pc:sldMk cId="355659117" sldId="256"/>
            <ac:spMk id="11" creationId="{00000000-0000-0000-0000-000000000000}"/>
          </ac:spMkLst>
        </pc:spChg>
      </pc:sldChg>
      <pc:sldChg chg="del">
        <pc:chgData name="George" userId="22d0b802-afc6-4b8f-ba57-7a855d96927f" providerId="ADAL" clId="{B3A70AA2-4023-4D48-AB19-2B78D9776EC6}" dt="2020-03-01T19:14:50.121" v="351" actId="47"/>
        <pc:sldMkLst>
          <pc:docMk/>
          <pc:sldMk cId="499476257" sldId="257"/>
        </pc:sldMkLst>
      </pc:sldChg>
      <pc:sldChg chg="modSp">
        <pc:chgData name="George" userId="22d0b802-afc6-4b8f-ba57-7a855d96927f" providerId="ADAL" clId="{B3A70AA2-4023-4D48-AB19-2B78D9776EC6}" dt="2020-03-01T19:12:27.748" v="198" actId="20577"/>
        <pc:sldMkLst>
          <pc:docMk/>
          <pc:sldMk cId="3830029867" sldId="258"/>
        </pc:sldMkLst>
        <pc:spChg chg="mod">
          <ac:chgData name="George" userId="22d0b802-afc6-4b8f-ba57-7a855d96927f" providerId="ADAL" clId="{B3A70AA2-4023-4D48-AB19-2B78D9776EC6}" dt="2020-03-01T19:12:27.748" v="198" actId="20577"/>
          <ac:spMkLst>
            <pc:docMk/>
            <pc:sldMk cId="3830029867" sldId="258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0:31.237" v="45" actId="14100"/>
          <ac:spMkLst>
            <pc:docMk/>
            <pc:sldMk cId="3830029867" sldId="258"/>
            <ac:spMk id="11" creationId="{00000000-0000-0000-0000-000000000000}"/>
          </ac:spMkLst>
        </pc:spChg>
      </pc:sldChg>
      <pc:sldChg chg="delSp modSp">
        <pc:chgData name="George" userId="22d0b802-afc6-4b8f-ba57-7a855d96927f" providerId="ADAL" clId="{B3A70AA2-4023-4D48-AB19-2B78D9776EC6}" dt="2020-03-01T19:18:32.076" v="607" actId="478"/>
        <pc:sldMkLst>
          <pc:docMk/>
          <pc:sldMk cId="841209864" sldId="259"/>
        </pc:sldMkLst>
        <pc:spChg chg="mod">
          <ac:chgData name="George" userId="22d0b802-afc6-4b8f-ba57-7a855d96927f" providerId="ADAL" clId="{B3A70AA2-4023-4D48-AB19-2B78D9776EC6}" dt="2020-03-01T19:18:08.233" v="542" actId="20577"/>
          <ac:spMkLst>
            <pc:docMk/>
            <pc:sldMk cId="841209864" sldId="259"/>
            <ac:spMk id="3" creationId="{00000000-0000-0000-0000-000000000000}"/>
          </ac:spMkLst>
        </pc:spChg>
        <pc:spChg chg="del mod">
          <ac:chgData name="George" userId="22d0b802-afc6-4b8f-ba57-7a855d96927f" providerId="ADAL" clId="{B3A70AA2-4023-4D48-AB19-2B78D9776EC6}" dt="2020-03-01T19:18:32.076" v="607" actId="478"/>
          <ac:spMkLst>
            <pc:docMk/>
            <pc:sldMk cId="841209864" sldId="259"/>
            <ac:spMk id="5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7:36.839" v="461" actId="20577"/>
          <ac:spMkLst>
            <pc:docMk/>
            <pc:sldMk cId="841209864" sldId="259"/>
            <ac:spMk id="11" creationId="{00000000-0000-0000-0000-000000000000}"/>
          </ac:spMkLst>
        </pc:spChg>
      </pc:sldChg>
      <pc:sldChg chg="modSp ord">
        <pc:chgData name="George" userId="22d0b802-afc6-4b8f-ba57-7a855d96927f" providerId="ADAL" clId="{B3A70AA2-4023-4D48-AB19-2B78D9776EC6}" dt="2020-03-01T22:37:53.324" v="3074" actId="113"/>
        <pc:sldMkLst>
          <pc:docMk/>
          <pc:sldMk cId="2727705481" sldId="260"/>
        </pc:sldMkLst>
        <pc:spChg chg="mod">
          <ac:chgData name="George" userId="22d0b802-afc6-4b8f-ba57-7a855d96927f" providerId="ADAL" clId="{B3A70AA2-4023-4D48-AB19-2B78D9776EC6}" dt="2020-03-01T22:37:53.324" v="3074" actId="113"/>
          <ac:spMkLst>
            <pc:docMk/>
            <pc:sldMk cId="2727705481" sldId="260"/>
            <ac:spMk id="3" creationId="{00000000-0000-0000-0000-000000000000}"/>
          </ac:spMkLst>
        </pc:spChg>
      </pc:sldChg>
      <pc:sldChg chg="ord">
        <pc:chgData name="George" userId="22d0b802-afc6-4b8f-ba57-7a855d96927f" providerId="ADAL" clId="{B3A70AA2-4023-4D48-AB19-2B78D9776EC6}" dt="2020-03-01T20:14:42.478" v="810"/>
        <pc:sldMkLst>
          <pc:docMk/>
          <pc:sldMk cId="3672653518" sldId="261"/>
        </pc:sldMkLst>
      </pc:sldChg>
      <pc:sldChg chg="addSp delSp modSp ord">
        <pc:chgData name="George" userId="22d0b802-afc6-4b8f-ba57-7a855d96927f" providerId="ADAL" clId="{B3A70AA2-4023-4D48-AB19-2B78D9776EC6}" dt="2020-03-01T21:51:08.343" v="2077" actId="2711"/>
        <pc:sldMkLst>
          <pc:docMk/>
          <pc:sldMk cId="1112245587" sldId="262"/>
        </pc:sldMkLst>
        <pc:spChg chg="add mod">
          <ac:chgData name="George" userId="22d0b802-afc6-4b8f-ba57-7a855d96927f" providerId="ADAL" clId="{B3A70AA2-4023-4D48-AB19-2B78D9776EC6}" dt="2020-03-01T21:50:48.086" v="2073" actId="2711"/>
          <ac:spMkLst>
            <pc:docMk/>
            <pc:sldMk cId="1112245587" sldId="262"/>
            <ac:spMk id="7" creationId="{D376EA13-BCEE-43B3-8E86-F1CBBCD78DD3}"/>
          </ac:spMkLst>
        </pc:spChg>
        <pc:spChg chg="add mod">
          <ac:chgData name="George" userId="22d0b802-afc6-4b8f-ba57-7a855d96927f" providerId="ADAL" clId="{B3A70AA2-4023-4D48-AB19-2B78D9776EC6}" dt="2020-03-01T21:51:03.256" v="2076" actId="1076"/>
          <ac:spMkLst>
            <pc:docMk/>
            <pc:sldMk cId="1112245587" sldId="262"/>
            <ac:spMk id="8" creationId="{D5D551EF-531E-4F42-8A45-A6960E04FFBE}"/>
          </ac:spMkLst>
        </pc:spChg>
        <pc:spChg chg="add mod">
          <ac:chgData name="George" userId="22d0b802-afc6-4b8f-ba57-7a855d96927f" providerId="ADAL" clId="{B3A70AA2-4023-4D48-AB19-2B78D9776EC6}" dt="2020-03-01T21:51:08.343" v="2077" actId="2711"/>
          <ac:spMkLst>
            <pc:docMk/>
            <pc:sldMk cId="1112245587" sldId="262"/>
            <ac:spMk id="9" creationId="{8375D8C4-63A1-406B-9628-744EA68BF3A2}"/>
          </ac:spMkLst>
        </pc:spChg>
        <pc:spChg chg="mod">
          <ac:chgData name="George" userId="22d0b802-afc6-4b8f-ba57-7a855d96927f" providerId="ADAL" clId="{B3A70AA2-4023-4D48-AB19-2B78D9776EC6}" dt="2020-03-01T21:36:34.727" v="1761" actId="20577"/>
          <ac:spMkLst>
            <pc:docMk/>
            <pc:sldMk cId="1112245587" sldId="262"/>
            <ac:spMk id="11" creationId="{00000000-0000-0000-0000-000000000000}"/>
          </ac:spMkLst>
        </pc:spChg>
        <pc:graphicFrameChg chg="add del">
          <ac:chgData name="George" userId="22d0b802-afc6-4b8f-ba57-7a855d96927f" providerId="ADAL" clId="{B3A70AA2-4023-4D48-AB19-2B78D9776EC6}" dt="2020-03-01T21:43:20.228" v="1982"/>
          <ac:graphicFrameMkLst>
            <pc:docMk/>
            <pc:sldMk cId="1112245587" sldId="262"/>
            <ac:graphicFrameMk id="2" creationId="{09C91308-157B-4129-94AA-3FC557D92BBA}"/>
          </ac:graphicFrameMkLst>
        </pc:graphicFrameChg>
        <pc:graphicFrameChg chg="add del">
          <ac:chgData name="George" userId="22d0b802-afc6-4b8f-ba57-7a855d96927f" providerId="ADAL" clId="{B3A70AA2-4023-4D48-AB19-2B78D9776EC6}" dt="2020-03-01T21:43:28.190" v="1984"/>
          <ac:graphicFrameMkLst>
            <pc:docMk/>
            <pc:sldMk cId="1112245587" sldId="262"/>
            <ac:graphicFrameMk id="3" creationId="{DC22D981-7CA5-4694-A432-34BBFD91CB9C}"/>
          </ac:graphicFrameMkLst>
        </pc:graphicFrameChg>
        <pc:graphicFrameChg chg="mod modGraphic">
          <ac:chgData name="George" userId="22d0b802-afc6-4b8f-ba57-7a855d96927f" providerId="ADAL" clId="{B3A70AA2-4023-4D48-AB19-2B78D9776EC6}" dt="2020-03-01T21:47:58.645" v="2012" actId="14100"/>
          <ac:graphicFrameMkLst>
            <pc:docMk/>
            <pc:sldMk cId="1112245587" sldId="262"/>
            <ac:graphicFrameMk id="4" creationId="{00000000-0000-0000-0000-000000000000}"/>
          </ac:graphicFrameMkLst>
        </pc:graphicFrameChg>
      </pc:sldChg>
      <pc:sldChg chg="modSp add">
        <pc:chgData name="George" userId="22d0b802-afc6-4b8f-ba57-7a855d96927f" providerId="ADAL" clId="{B3A70AA2-4023-4D48-AB19-2B78D9776EC6}" dt="2020-03-01T19:13:01.729" v="294" actId="20577"/>
        <pc:sldMkLst>
          <pc:docMk/>
          <pc:sldMk cId="3088404701" sldId="266"/>
        </pc:sldMkLst>
        <pc:spChg chg="mod">
          <ac:chgData name="George" userId="22d0b802-afc6-4b8f-ba57-7a855d96927f" providerId="ADAL" clId="{B3A70AA2-4023-4D48-AB19-2B78D9776EC6}" dt="2020-03-01T19:13:01.729" v="294" actId="20577"/>
          <ac:spMkLst>
            <pc:docMk/>
            <pc:sldMk cId="3088404701" sldId="266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2:46.920" v="235" actId="20577"/>
          <ac:spMkLst>
            <pc:docMk/>
            <pc:sldMk cId="3088404701" sldId="266"/>
            <ac:spMk id="11" creationId="{00000000-0000-0000-0000-000000000000}"/>
          </ac:spMkLst>
        </pc:spChg>
      </pc:sldChg>
      <pc:sldChg chg="delSp modSp add ord">
        <pc:chgData name="George" userId="22d0b802-afc6-4b8f-ba57-7a855d96927f" providerId="ADAL" clId="{B3A70AA2-4023-4D48-AB19-2B78D9776EC6}" dt="2020-03-01T19:14:47.151" v="350" actId="20577"/>
        <pc:sldMkLst>
          <pc:docMk/>
          <pc:sldMk cId="2967702006" sldId="267"/>
        </pc:sldMkLst>
        <pc:spChg chg="mod">
          <ac:chgData name="George" userId="22d0b802-afc6-4b8f-ba57-7a855d96927f" providerId="ADAL" clId="{B3A70AA2-4023-4D48-AB19-2B78D9776EC6}" dt="2020-03-01T19:14:47.151" v="350" actId="20577"/>
          <ac:spMkLst>
            <pc:docMk/>
            <pc:sldMk cId="2967702006" sldId="267"/>
            <ac:spMk id="5" creationId="{00000000-0000-0000-0000-000000000000}"/>
          </ac:spMkLst>
        </pc:spChg>
        <pc:spChg chg="del">
          <ac:chgData name="George" userId="22d0b802-afc6-4b8f-ba57-7a855d96927f" providerId="ADAL" clId="{B3A70AA2-4023-4D48-AB19-2B78D9776EC6}" dt="2020-03-01T19:13:39.597" v="303" actId="478"/>
          <ac:spMkLst>
            <pc:docMk/>
            <pc:sldMk cId="2967702006" sldId="267"/>
            <ac:spMk id="6" creationId="{00000000-0000-0000-0000-000000000000}"/>
          </ac:spMkLst>
        </pc:spChg>
      </pc:sldChg>
      <pc:sldChg chg="modSp add">
        <pc:chgData name="George" userId="22d0b802-afc6-4b8f-ba57-7a855d96927f" providerId="ADAL" clId="{B3A70AA2-4023-4D48-AB19-2B78D9776EC6}" dt="2020-03-01T19:17:13.277" v="441" actId="313"/>
        <pc:sldMkLst>
          <pc:docMk/>
          <pc:sldMk cId="1178959334" sldId="268"/>
        </pc:sldMkLst>
        <pc:spChg chg="mod">
          <ac:chgData name="George" userId="22d0b802-afc6-4b8f-ba57-7a855d96927f" providerId="ADAL" clId="{B3A70AA2-4023-4D48-AB19-2B78D9776EC6}" dt="2020-03-01T19:17:13.277" v="441" actId="313"/>
          <ac:spMkLst>
            <pc:docMk/>
            <pc:sldMk cId="1178959334" sldId="268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19:16:23.197" v="424" actId="20577"/>
          <ac:spMkLst>
            <pc:docMk/>
            <pc:sldMk cId="1178959334" sldId="268"/>
            <ac:spMk id="11" creationId="{00000000-0000-0000-0000-000000000000}"/>
          </ac:spMkLst>
        </pc:spChg>
      </pc:sldChg>
      <pc:sldChg chg="add">
        <pc:chgData name="George" userId="22d0b802-afc6-4b8f-ba57-7a855d96927f" providerId="ADAL" clId="{B3A70AA2-4023-4D48-AB19-2B78D9776EC6}" dt="2020-03-01T19:18:28.587" v="606"/>
        <pc:sldMkLst>
          <pc:docMk/>
          <pc:sldMk cId="3138290190" sldId="269"/>
        </pc:sldMkLst>
      </pc:sldChg>
      <pc:sldChg chg="add del">
        <pc:chgData name="George" userId="22d0b802-afc6-4b8f-ba57-7a855d96927f" providerId="ADAL" clId="{B3A70AA2-4023-4D48-AB19-2B78D9776EC6}" dt="2020-03-01T19:17:47.433" v="471" actId="47"/>
        <pc:sldMkLst>
          <pc:docMk/>
          <pc:sldMk cId="3283643398" sldId="269"/>
        </pc:sldMkLst>
      </pc:sldChg>
      <pc:sldChg chg="modSp add del">
        <pc:chgData name="George" userId="22d0b802-afc6-4b8f-ba57-7a855d96927f" providerId="ADAL" clId="{B3A70AA2-4023-4D48-AB19-2B78D9776EC6}" dt="2020-03-01T20:06:30.586" v="630" actId="47"/>
        <pc:sldMkLst>
          <pc:docMk/>
          <pc:sldMk cId="967086492" sldId="270"/>
        </pc:sldMkLst>
        <pc:spChg chg="mod">
          <ac:chgData name="George" userId="22d0b802-afc6-4b8f-ba57-7a855d96927f" providerId="ADAL" clId="{B3A70AA2-4023-4D48-AB19-2B78D9776EC6}" dt="2020-03-01T20:06:27.845" v="629" actId="20577"/>
          <ac:spMkLst>
            <pc:docMk/>
            <pc:sldMk cId="967086492" sldId="270"/>
            <ac:spMk id="11" creationId="{00000000-0000-0000-0000-000000000000}"/>
          </ac:spMkLst>
        </pc:spChg>
      </pc:sldChg>
      <pc:sldChg chg="modSp add">
        <pc:chgData name="George" userId="22d0b802-afc6-4b8f-ba57-7a855d96927f" providerId="ADAL" clId="{B3A70AA2-4023-4D48-AB19-2B78D9776EC6}" dt="2020-03-01T20:07:03.894" v="694" actId="20577"/>
        <pc:sldMkLst>
          <pc:docMk/>
          <pc:sldMk cId="2777572678" sldId="270"/>
        </pc:sldMkLst>
        <pc:spChg chg="mod">
          <ac:chgData name="George" userId="22d0b802-afc6-4b8f-ba57-7a855d96927f" providerId="ADAL" clId="{B3A70AA2-4023-4D48-AB19-2B78D9776EC6}" dt="2020-03-01T20:07:03.894" v="694" actId="20577"/>
          <ac:spMkLst>
            <pc:docMk/>
            <pc:sldMk cId="2777572678" sldId="270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06:42.460" v="650" actId="20577"/>
          <ac:spMkLst>
            <pc:docMk/>
            <pc:sldMk cId="2777572678" sldId="270"/>
            <ac:spMk id="11" creationId="{00000000-0000-0000-0000-000000000000}"/>
          </ac:spMkLst>
        </pc:spChg>
      </pc:sldChg>
      <pc:sldChg chg="addSp delSp modSp add">
        <pc:chgData name="George" userId="22d0b802-afc6-4b8f-ba57-7a855d96927f" providerId="ADAL" clId="{B3A70AA2-4023-4D48-AB19-2B78D9776EC6}" dt="2020-03-01T20:12:49.824" v="785" actId="403"/>
        <pc:sldMkLst>
          <pc:docMk/>
          <pc:sldMk cId="3173185447" sldId="271"/>
        </pc:sldMkLst>
        <pc:spChg chg="del">
          <ac:chgData name="George" userId="22d0b802-afc6-4b8f-ba57-7a855d96927f" providerId="ADAL" clId="{B3A70AA2-4023-4D48-AB19-2B78D9776EC6}" dt="2020-03-01T20:07:23.853" v="696" actId="478"/>
          <ac:spMkLst>
            <pc:docMk/>
            <pc:sldMk cId="3173185447" sldId="271"/>
            <ac:spMk id="3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0:12:49.824" v="785" actId="403"/>
          <ac:spMkLst>
            <pc:docMk/>
            <pc:sldMk cId="3173185447" sldId="271"/>
            <ac:spMk id="4" creationId="{23269918-474C-4C32-ADD5-D7A66EE4F191}"/>
          </ac:spMkLst>
        </pc:spChg>
        <pc:picChg chg="add del mod">
          <ac:chgData name="George" userId="22d0b802-afc6-4b8f-ba57-7a855d96927f" providerId="ADAL" clId="{B3A70AA2-4023-4D48-AB19-2B78D9776EC6}" dt="2020-03-01T20:11:41.128" v="714" actId="478"/>
          <ac:picMkLst>
            <pc:docMk/>
            <pc:sldMk cId="3173185447" sldId="271"/>
            <ac:picMk id="2" creationId="{3977E063-F8BA-4569-A88A-930E6338047C}"/>
          </ac:picMkLst>
        </pc:picChg>
        <pc:picChg chg="add del mod">
          <ac:chgData name="George" userId="22d0b802-afc6-4b8f-ba57-7a855d96927f" providerId="ADAL" clId="{B3A70AA2-4023-4D48-AB19-2B78D9776EC6}" dt="2020-03-01T20:08:12.752" v="700" actId="478"/>
          <ac:picMkLst>
            <pc:docMk/>
            <pc:sldMk cId="3173185447" sldId="271"/>
            <ac:picMk id="1026" creationId="{F9051AB7-8745-4D11-B114-40345F3A9058}"/>
          </ac:picMkLst>
        </pc:picChg>
      </pc:sldChg>
      <pc:sldChg chg="addSp delSp modSp add">
        <pc:chgData name="George" userId="22d0b802-afc6-4b8f-ba57-7a855d96927f" providerId="ADAL" clId="{B3A70AA2-4023-4D48-AB19-2B78D9776EC6}" dt="2020-03-01T20:14:28.030" v="808" actId="1076"/>
        <pc:sldMkLst>
          <pc:docMk/>
          <pc:sldMk cId="3790006096" sldId="272"/>
        </pc:sldMkLst>
        <pc:spChg chg="del">
          <ac:chgData name="George" userId="22d0b802-afc6-4b8f-ba57-7a855d96927f" providerId="ADAL" clId="{B3A70AA2-4023-4D48-AB19-2B78D9776EC6}" dt="2020-03-01T20:14:23.450" v="805" actId="478"/>
          <ac:spMkLst>
            <pc:docMk/>
            <pc:sldMk cId="3790006096" sldId="272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14:20.163" v="804" actId="20577"/>
          <ac:spMkLst>
            <pc:docMk/>
            <pc:sldMk cId="3790006096" sldId="272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14:28.030" v="808" actId="1076"/>
          <ac:picMkLst>
            <pc:docMk/>
            <pc:sldMk cId="3790006096" sldId="272"/>
            <ac:picMk id="2050" creationId="{B2B96C60-7213-472C-9C1F-9348BE8FEA83}"/>
          </ac:picMkLst>
        </pc:picChg>
      </pc:sldChg>
      <pc:sldChg chg="modSp add">
        <pc:chgData name="George" userId="22d0b802-afc6-4b8f-ba57-7a855d96927f" providerId="ADAL" clId="{B3A70AA2-4023-4D48-AB19-2B78D9776EC6}" dt="2020-03-01T20:16:05.236" v="838" actId="20577"/>
        <pc:sldMkLst>
          <pc:docMk/>
          <pc:sldMk cId="3466469417" sldId="273"/>
        </pc:sldMkLst>
        <pc:spChg chg="mod">
          <ac:chgData name="George" userId="22d0b802-afc6-4b8f-ba57-7a855d96927f" providerId="ADAL" clId="{B3A70AA2-4023-4D48-AB19-2B78D9776EC6}" dt="2020-03-01T20:16:05.236" v="838" actId="20577"/>
          <ac:spMkLst>
            <pc:docMk/>
            <pc:sldMk cId="3466469417" sldId="273"/>
            <ac:spMk id="5" creationId="{00000000-0000-0000-0000-000000000000}"/>
          </ac:spMkLst>
        </pc:spChg>
      </pc:sldChg>
      <pc:sldChg chg="addSp modSp add">
        <pc:chgData name="George" userId="22d0b802-afc6-4b8f-ba57-7a855d96927f" providerId="ADAL" clId="{B3A70AA2-4023-4D48-AB19-2B78D9776EC6}" dt="2020-03-01T20:19:29.432" v="998" actId="1076"/>
        <pc:sldMkLst>
          <pc:docMk/>
          <pc:sldMk cId="4200032416" sldId="274"/>
        </pc:sldMkLst>
        <pc:spChg chg="mod">
          <ac:chgData name="George" userId="22d0b802-afc6-4b8f-ba57-7a855d96927f" providerId="ADAL" clId="{B3A70AA2-4023-4D48-AB19-2B78D9776EC6}" dt="2020-03-01T20:19:25.572" v="997" actId="14100"/>
          <ac:spMkLst>
            <pc:docMk/>
            <pc:sldMk cId="4200032416" sldId="274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16:32.572" v="862" actId="20577"/>
          <ac:spMkLst>
            <pc:docMk/>
            <pc:sldMk cId="4200032416" sldId="27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19:29.432" v="998" actId="1076"/>
          <ac:picMkLst>
            <pc:docMk/>
            <pc:sldMk cId="4200032416" sldId="274"/>
            <ac:picMk id="2" creationId="{ECA946CB-A571-44EC-BE9B-746C7421C004}"/>
          </ac:picMkLst>
        </pc:picChg>
      </pc:sldChg>
      <pc:sldChg chg="addSp delSp modSp add">
        <pc:chgData name="George" userId="22d0b802-afc6-4b8f-ba57-7a855d96927f" providerId="ADAL" clId="{B3A70AA2-4023-4D48-AB19-2B78D9776EC6}" dt="2020-03-01T21:33:26.908" v="1646" actId="1076"/>
        <pc:sldMkLst>
          <pc:docMk/>
          <pc:sldMk cId="1008184787" sldId="275"/>
        </pc:sldMkLst>
        <pc:spChg chg="mod">
          <ac:chgData name="George" userId="22d0b802-afc6-4b8f-ba57-7a855d96927f" providerId="ADAL" clId="{B3A70AA2-4023-4D48-AB19-2B78D9776EC6}" dt="2020-03-01T20:20:19.062" v="1079" actId="20577"/>
          <ac:spMkLst>
            <pc:docMk/>
            <pc:sldMk cId="1008184787" sldId="275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2:00.512" v="1148" actId="14100"/>
          <ac:spMkLst>
            <pc:docMk/>
            <pc:sldMk cId="1008184787" sldId="275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20:02.474" v="1036" actId="478"/>
          <ac:picMkLst>
            <pc:docMk/>
            <pc:sldMk cId="1008184787" sldId="275"/>
            <ac:picMk id="2" creationId="{ECA946CB-A571-44EC-BE9B-746C7421C004}"/>
          </ac:picMkLst>
        </pc:picChg>
        <pc:picChg chg="add mod">
          <ac:chgData name="George" userId="22d0b802-afc6-4b8f-ba57-7a855d96927f" providerId="ADAL" clId="{B3A70AA2-4023-4D48-AB19-2B78D9776EC6}" dt="2020-03-01T21:33:26.908" v="1646" actId="1076"/>
          <ac:picMkLst>
            <pc:docMk/>
            <pc:sldMk cId="1008184787" sldId="275"/>
            <ac:picMk id="8194" creationId="{93A3D79E-EFB5-4C74-925C-52E65CFB9662}"/>
          </ac:picMkLst>
        </pc:picChg>
      </pc:sldChg>
      <pc:sldChg chg="addSp delSp modSp add">
        <pc:chgData name="George" userId="22d0b802-afc6-4b8f-ba57-7a855d96927f" providerId="ADAL" clId="{B3A70AA2-4023-4D48-AB19-2B78D9776EC6}" dt="2020-03-01T20:30:58.428" v="1145" actId="1076"/>
        <pc:sldMkLst>
          <pc:docMk/>
          <pc:sldMk cId="3792159842" sldId="276"/>
        </pc:sldMkLst>
        <pc:spChg chg="mod">
          <ac:chgData name="George" userId="22d0b802-afc6-4b8f-ba57-7a855d96927f" providerId="ADAL" clId="{B3A70AA2-4023-4D48-AB19-2B78D9776EC6}" dt="2020-03-01T20:30:27.629" v="1142" actId="1076"/>
          <ac:spMkLst>
            <pc:docMk/>
            <pc:sldMk cId="3792159842" sldId="276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0:01.407" v="1130" actId="14100"/>
          <ac:spMkLst>
            <pc:docMk/>
            <pc:sldMk cId="3792159842" sldId="276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30:03.231" v="1131" actId="478"/>
          <ac:picMkLst>
            <pc:docMk/>
            <pc:sldMk cId="3792159842" sldId="276"/>
            <ac:picMk id="2" creationId="{ECA946CB-A571-44EC-BE9B-746C7421C004}"/>
          </ac:picMkLst>
        </pc:picChg>
        <pc:picChg chg="add mod">
          <ac:chgData name="George" userId="22d0b802-afc6-4b8f-ba57-7a855d96927f" providerId="ADAL" clId="{B3A70AA2-4023-4D48-AB19-2B78D9776EC6}" dt="2020-03-01T20:30:58.428" v="1145" actId="1076"/>
          <ac:picMkLst>
            <pc:docMk/>
            <pc:sldMk cId="3792159842" sldId="276"/>
            <ac:picMk id="4" creationId="{B06AAD1F-546D-4D60-83B5-447E85AB3216}"/>
          </ac:picMkLst>
        </pc:picChg>
      </pc:sldChg>
      <pc:sldChg chg="addSp delSp modSp add">
        <pc:chgData name="George" userId="22d0b802-afc6-4b8f-ba57-7a855d96927f" providerId="ADAL" clId="{B3A70AA2-4023-4D48-AB19-2B78D9776EC6}" dt="2020-03-01T20:39:12.254" v="1234" actId="732"/>
        <pc:sldMkLst>
          <pc:docMk/>
          <pc:sldMk cId="3537963124" sldId="277"/>
        </pc:sldMkLst>
        <pc:spChg chg="del">
          <ac:chgData name="George" userId="22d0b802-afc6-4b8f-ba57-7a855d96927f" providerId="ADAL" clId="{B3A70AA2-4023-4D48-AB19-2B78D9776EC6}" dt="2020-03-01T20:32:25.551" v="1185" actId="478"/>
          <ac:spMkLst>
            <pc:docMk/>
            <pc:sldMk cId="3537963124" sldId="277"/>
            <ac:spMk id="3" creationId="{00000000-0000-0000-0000-000000000000}"/>
          </ac:spMkLst>
        </pc:spChg>
        <pc:spChg chg="mod">
          <ac:chgData name="George" userId="22d0b802-afc6-4b8f-ba57-7a855d96927f" providerId="ADAL" clId="{B3A70AA2-4023-4D48-AB19-2B78D9776EC6}" dt="2020-03-01T20:36:39.197" v="1210" actId="14100"/>
          <ac:spMkLst>
            <pc:docMk/>
            <pc:sldMk cId="3537963124" sldId="277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0:35:00.437" v="1191" actId="1076"/>
          <ac:picMkLst>
            <pc:docMk/>
            <pc:sldMk cId="3537963124" sldId="277"/>
            <ac:picMk id="2" creationId="{EE00F623-B865-4799-8615-45050B57F6A3}"/>
          </ac:picMkLst>
        </pc:picChg>
        <pc:picChg chg="add del mod modCrop">
          <ac:chgData name="George" userId="22d0b802-afc6-4b8f-ba57-7a855d96927f" providerId="ADAL" clId="{B3A70AA2-4023-4D48-AB19-2B78D9776EC6}" dt="2020-03-01T20:38:56.123" v="1227" actId="478"/>
          <ac:picMkLst>
            <pc:docMk/>
            <pc:sldMk cId="3537963124" sldId="277"/>
            <ac:picMk id="4" creationId="{48642B7D-7B2B-44D4-BE5C-BB9EE2194642}"/>
          </ac:picMkLst>
        </pc:picChg>
        <pc:picChg chg="add mod modCrop">
          <ac:chgData name="George" userId="22d0b802-afc6-4b8f-ba57-7a855d96927f" providerId="ADAL" clId="{B3A70AA2-4023-4D48-AB19-2B78D9776EC6}" dt="2020-03-01T20:39:12.254" v="1234" actId="732"/>
          <ac:picMkLst>
            <pc:docMk/>
            <pc:sldMk cId="3537963124" sldId="277"/>
            <ac:picMk id="7" creationId="{DCA36418-A850-4A75-9BF1-2B7EE9BBDB76}"/>
          </ac:picMkLst>
        </pc:picChg>
      </pc:sldChg>
      <pc:sldChg chg="add del">
        <pc:chgData name="George" userId="22d0b802-afc6-4b8f-ba57-7a855d96927f" providerId="ADAL" clId="{B3A70AA2-4023-4D48-AB19-2B78D9776EC6}" dt="2020-03-01T20:36:44.590" v="1212" actId="47"/>
        <pc:sldMkLst>
          <pc:docMk/>
          <pc:sldMk cId="423530799" sldId="278"/>
        </pc:sldMkLst>
      </pc:sldChg>
      <pc:sldChg chg="add del">
        <pc:chgData name="George" userId="22d0b802-afc6-4b8f-ba57-7a855d96927f" providerId="ADAL" clId="{B3A70AA2-4023-4D48-AB19-2B78D9776EC6}" dt="2020-03-01T20:33:48.832" v="1187"/>
        <pc:sldMkLst>
          <pc:docMk/>
          <pc:sldMk cId="3329992458" sldId="278"/>
        </pc:sldMkLst>
      </pc:sldChg>
      <pc:sldChg chg="addSp delSp modSp add">
        <pc:chgData name="George" userId="22d0b802-afc6-4b8f-ba57-7a855d96927f" providerId="ADAL" clId="{B3A70AA2-4023-4D48-AB19-2B78D9776EC6}" dt="2020-03-01T20:43:15.523" v="1238" actId="1076"/>
        <pc:sldMkLst>
          <pc:docMk/>
          <pc:sldMk cId="1576319301" sldId="279"/>
        </pc:sldMkLst>
        <pc:spChg chg="mod">
          <ac:chgData name="George" userId="22d0b802-afc6-4b8f-ba57-7a855d96927f" providerId="ADAL" clId="{B3A70AA2-4023-4D48-AB19-2B78D9776EC6}" dt="2020-03-01T20:36:54.894" v="1221" actId="20577"/>
          <ac:spMkLst>
            <pc:docMk/>
            <pc:sldMk cId="1576319301" sldId="279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0:36:59.225" v="1222" actId="478"/>
          <ac:picMkLst>
            <pc:docMk/>
            <pc:sldMk cId="1576319301" sldId="279"/>
            <ac:picMk id="2" creationId="{EE00F623-B865-4799-8615-45050B57F6A3}"/>
          </ac:picMkLst>
        </pc:picChg>
        <pc:picChg chg="add del mod">
          <ac:chgData name="George" userId="22d0b802-afc6-4b8f-ba57-7a855d96927f" providerId="ADAL" clId="{B3A70AA2-4023-4D48-AB19-2B78D9776EC6}" dt="2020-03-01T20:38:53.699" v="1226" actId="21"/>
          <ac:picMkLst>
            <pc:docMk/>
            <pc:sldMk cId="1576319301" sldId="279"/>
            <ac:picMk id="3" creationId="{512E6BD3-257D-4703-AD39-47050F7B7049}"/>
          </ac:picMkLst>
        </pc:picChg>
        <pc:picChg chg="del">
          <ac:chgData name="George" userId="22d0b802-afc6-4b8f-ba57-7a855d96927f" providerId="ADAL" clId="{B3A70AA2-4023-4D48-AB19-2B78D9776EC6}" dt="2020-03-01T20:37:00.633" v="1223" actId="478"/>
          <ac:picMkLst>
            <pc:docMk/>
            <pc:sldMk cId="1576319301" sldId="279"/>
            <ac:picMk id="4" creationId="{48642B7D-7B2B-44D4-BE5C-BB9EE2194642}"/>
          </ac:picMkLst>
        </pc:picChg>
        <pc:picChg chg="add mod">
          <ac:chgData name="George" userId="22d0b802-afc6-4b8f-ba57-7a855d96927f" providerId="ADAL" clId="{B3A70AA2-4023-4D48-AB19-2B78D9776EC6}" dt="2020-03-01T20:43:15.523" v="1238" actId="1076"/>
          <ac:picMkLst>
            <pc:docMk/>
            <pc:sldMk cId="1576319301" sldId="279"/>
            <ac:picMk id="5" creationId="{6C4D10E5-0828-4842-96EE-BC9DD1874C36}"/>
          </ac:picMkLst>
        </pc:picChg>
      </pc:sldChg>
      <pc:sldChg chg="addSp delSp modSp add">
        <pc:chgData name="George" userId="22d0b802-afc6-4b8f-ba57-7a855d96927f" providerId="ADAL" clId="{B3A70AA2-4023-4D48-AB19-2B78D9776EC6}" dt="2020-03-01T21:02:28.749" v="1298" actId="1076"/>
        <pc:sldMkLst>
          <pc:docMk/>
          <pc:sldMk cId="2580960073" sldId="280"/>
        </pc:sldMkLst>
        <pc:spChg chg="del">
          <ac:chgData name="George" userId="22d0b802-afc6-4b8f-ba57-7a855d96927f" providerId="ADAL" clId="{B3A70AA2-4023-4D48-AB19-2B78D9776EC6}" dt="2020-03-01T20:45:51.899" v="1261" actId="478"/>
          <ac:spMkLst>
            <pc:docMk/>
            <pc:sldMk cId="2580960073" sldId="280"/>
            <ac:spMk id="3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1:02:28.749" v="1298" actId="1076"/>
          <ac:spMkLst>
            <pc:docMk/>
            <pc:sldMk cId="2580960073" sldId="280"/>
            <ac:spMk id="6" creationId="{9E98BF9E-6B63-49CA-9154-2D467A15E39F}"/>
          </ac:spMkLst>
        </pc:spChg>
        <pc:spChg chg="mod">
          <ac:chgData name="George" userId="22d0b802-afc6-4b8f-ba57-7a855d96927f" providerId="ADAL" clId="{B3A70AA2-4023-4D48-AB19-2B78D9776EC6}" dt="2020-03-01T20:45:09.030" v="1260" actId="20577"/>
          <ac:spMkLst>
            <pc:docMk/>
            <pc:sldMk cId="2580960073" sldId="280"/>
            <ac:spMk id="11" creationId="{00000000-0000-0000-0000-000000000000}"/>
          </ac:spMkLst>
        </pc:spChg>
        <pc:picChg chg="add del mod">
          <ac:chgData name="George" userId="22d0b802-afc6-4b8f-ba57-7a855d96927f" providerId="ADAL" clId="{B3A70AA2-4023-4D48-AB19-2B78D9776EC6}" dt="2020-03-01T20:47:30.984" v="1277" actId="478"/>
          <ac:picMkLst>
            <pc:docMk/>
            <pc:sldMk cId="2580960073" sldId="280"/>
            <ac:picMk id="4" creationId="{4A69F651-27A3-42E9-A480-E4814C2B985F}"/>
          </ac:picMkLst>
        </pc:picChg>
        <pc:picChg chg="add mod">
          <ac:chgData name="George" userId="22d0b802-afc6-4b8f-ba57-7a855d96927f" providerId="ADAL" clId="{B3A70AA2-4023-4D48-AB19-2B78D9776EC6}" dt="2020-03-01T20:58:56.663" v="1286" actId="1076"/>
          <ac:picMkLst>
            <pc:docMk/>
            <pc:sldMk cId="2580960073" sldId="280"/>
            <ac:picMk id="5" creationId="{A94A97ED-407A-49F9-9757-C32EE7F3FEFC}"/>
          </ac:picMkLst>
        </pc:picChg>
        <pc:picChg chg="add mod">
          <ac:chgData name="George" userId="22d0b802-afc6-4b8f-ba57-7a855d96927f" providerId="ADAL" clId="{B3A70AA2-4023-4D48-AB19-2B78D9776EC6}" dt="2020-03-01T21:02:24.669" v="1297" actId="1076"/>
          <ac:picMkLst>
            <pc:docMk/>
            <pc:sldMk cId="2580960073" sldId="280"/>
            <ac:picMk id="7" creationId="{10FCD662-532F-45AE-8CBA-F00475454B51}"/>
          </ac:picMkLst>
        </pc:picChg>
        <pc:picChg chg="add del mod">
          <ac:chgData name="George" userId="22d0b802-afc6-4b8f-ba57-7a855d96927f" providerId="ADAL" clId="{B3A70AA2-4023-4D48-AB19-2B78D9776EC6}" dt="2020-03-01T20:58:50.099" v="1283" actId="478"/>
          <ac:picMkLst>
            <pc:docMk/>
            <pc:sldMk cId="2580960073" sldId="280"/>
            <ac:picMk id="3074" creationId="{D31F9289-3A92-48FC-A05F-1C64B6730E36}"/>
          </ac:picMkLst>
        </pc:picChg>
        <pc:picChg chg="add del mod">
          <ac:chgData name="George" userId="22d0b802-afc6-4b8f-ba57-7a855d96927f" providerId="ADAL" clId="{B3A70AA2-4023-4D48-AB19-2B78D9776EC6}" dt="2020-03-01T20:58:51.689" v="1284" actId="478"/>
          <ac:picMkLst>
            <pc:docMk/>
            <pc:sldMk cId="2580960073" sldId="280"/>
            <ac:picMk id="3076" creationId="{AD3DD88B-1D30-4C97-AEE0-2C27136E650D}"/>
          </ac:picMkLst>
        </pc:picChg>
      </pc:sldChg>
      <pc:sldChg chg="addSp delSp modSp add">
        <pc:chgData name="George" userId="22d0b802-afc6-4b8f-ba57-7a855d96927f" providerId="ADAL" clId="{B3A70AA2-4023-4D48-AB19-2B78D9776EC6}" dt="2020-03-01T21:24:51.739" v="1626" actId="1076"/>
        <pc:sldMkLst>
          <pc:docMk/>
          <pc:sldMk cId="1486192924" sldId="281"/>
        </pc:sldMkLst>
        <pc:spChg chg="del">
          <ac:chgData name="George" userId="22d0b802-afc6-4b8f-ba57-7a855d96927f" providerId="ADAL" clId="{B3A70AA2-4023-4D48-AB19-2B78D9776EC6}" dt="2020-03-01T21:03:04.958" v="1322" actId="478"/>
          <ac:spMkLst>
            <pc:docMk/>
            <pc:sldMk cId="1486192924" sldId="281"/>
            <ac:spMk id="6" creationId="{9E98BF9E-6B63-49CA-9154-2D467A15E39F}"/>
          </ac:spMkLst>
        </pc:spChg>
        <pc:spChg chg="mod">
          <ac:chgData name="George" userId="22d0b802-afc6-4b8f-ba57-7a855d96927f" providerId="ADAL" clId="{B3A70AA2-4023-4D48-AB19-2B78D9776EC6}" dt="2020-03-01T21:03:00.418" v="1319" actId="20577"/>
          <ac:spMkLst>
            <pc:docMk/>
            <pc:sldMk cId="1486192924" sldId="281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1:03:02.375" v="1320" actId="478"/>
          <ac:picMkLst>
            <pc:docMk/>
            <pc:sldMk cId="1486192924" sldId="281"/>
            <ac:picMk id="5" creationId="{A94A97ED-407A-49F9-9757-C32EE7F3FEFC}"/>
          </ac:picMkLst>
        </pc:picChg>
        <pc:picChg chg="del">
          <ac:chgData name="George" userId="22d0b802-afc6-4b8f-ba57-7a855d96927f" providerId="ADAL" clId="{B3A70AA2-4023-4D48-AB19-2B78D9776EC6}" dt="2020-03-01T21:03:03.298" v="1321" actId="478"/>
          <ac:picMkLst>
            <pc:docMk/>
            <pc:sldMk cId="1486192924" sldId="281"/>
            <ac:picMk id="7" creationId="{10FCD662-532F-45AE-8CBA-F00475454B51}"/>
          </ac:picMkLst>
        </pc:picChg>
        <pc:picChg chg="add mod">
          <ac:chgData name="George" userId="22d0b802-afc6-4b8f-ba57-7a855d96927f" providerId="ADAL" clId="{B3A70AA2-4023-4D48-AB19-2B78D9776EC6}" dt="2020-03-01T21:24:51.739" v="1626" actId="1076"/>
          <ac:picMkLst>
            <pc:docMk/>
            <pc:sldMk cId="1486192924" sldId="281"/>
            <ac:picMk id="7170" creationId="{ABA02E0B-B7A0-4FD6-AAC5-9DED31597CB2}"/>
          </ac:picMkLst>
        </pc:picChg>
      </pc:sldChg>
      <pc:sldChg chg="addSp modSp add">
        <pc:chgData name="George" userId="22d0b802-afc6-4b8f-ba57-7a855d96927f" providerId="ADAL" clId="{B3A70AA2-4023-4D48-AB19-2B78D9776EC6}" dt="2020-03-01T21:11:26.389" v="1459" actId="20577"/>
        <pc:sldMkLst>
          <pc:docMk/>
          <pc:sldMk cId="2192119357" sldId="282"/>
        </pc:sldMkLst>
        <pc:spChg chg="add mod">
          <ac:chgData name="George" userId="22d0b802-afc6-4b8f-ba57-7a855d96927f" providerId="ADAL" clId="{B3A70AA2-4023-4D48-AB19-2B78D9776EC6}" dt="2020-03-01T21:11:26.389" v="1459" actId="20577"/>
          <ac:spMkLst>
            <pc:docMk/>
            <pc:sldMk cId="2192119357" sldId="282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1:09.494" v="1406" actId="14100"/>
          <ac:spMkLst>
            <pc:docMk/>
            <pc:sldMk cId="2192119357" sldId="282"/>
            <ac:spMk id="11" creationId="{00000000-0000-0000-0000-000000000000}"/>
          </ac:spMkLst>
        </pc:spChg>
      </pc:sldChg>
      <pc:sldChg chg="addSp delSp modSp add">
        <pc:chgData name="George" userId="22d0b802-afc6-4b8f-ba57-7a855d96927f" providerId="ADAL" clId="{B3A70AA2-4023-4D48-AB19-2B78D9776EC6}" dt="2020-03-01T21:28:43.922" v="1637" actId="1076"/>
        <pc:sldMkLst>
          <pc:docMk/>
          <pc:sldMk cId="1805010821" sldId="283"/>
        </pc:sldMkLst>
        <pc:spChg chg="mod">
          <ac:chgData name="George" userId="22d0b802-afc6-4b8f-ba57-7a855d96927f" providerId="ADAL" clId="{B3A70AA2-4023-4D48-AB19-2B78D9776EC6}" dt="2020-03-01T21:12:09.340" v="1585" actId="20577"/>
          <ac:spMkLst>
            <pc:docMk/>
            <pc:sldMk cId="1805010821" sldId="283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1:48.014" v="1525" actId="20577"/>
          <ac:spMkLst>
            <pc:docMk/>
            <pc:sldMk cId="1805010821" sldId="283"/>
            <ac:spMk id="11" creationId="{00000000-0000-0000-0000-000000000000}"/>
          </ac:spMkLst>
        </pc:spChg>
        <pc:picChg chg="add del mod">
          <ac:chgData name="George" userId="22d0b802-afc6-4b8f-ba57-7a855d96927f" providerId="ADAL" clId="{B3A70AA2-4023-4D48-AB19-2B78D9776EC6}" dt="2020-03-01T21:27:50.865" v="1635" actId="478"/>
          <ac:picMkLst>
            <pc:docMk/>
            <pc:sldMk cId="1805010821" sldId="283"/>
            <ac:picMk id="2" creationId="{2036E9E2-2002-4D96-BE54-743730A4E5FC}"/>
          </ac:picMkLst>
        </pc:picChg>
        <pc:picChg chg="add mod">
          <ac:chgData name="George" userId="22d0b802-afc6-4b8f-ba57-7a855d96927f" providerId="ADAL" clId="{B3A70AA2-4023-4D48-AB19-2B78D9776EC6}" dt="2020-03-01T21:28:43.922" v="1637" actId="1076"/>
          <ac:picMkLst>
            <pc:docMk/>
            <pc:sldMk cId="1805010821" sldId="283"/>
            <ac:picMk id="3" creationId="{C775B9AF-46E6-4AFE-9BCC-E083A87AD50C}"/>
          </ac:picMkLst>
        </pc:picChg>
      </pc:sldChg>
      <pc:sldChg chg="addSp delSp modSp add">
        <pc:chgData name="George" userId="22d0b802-afc6-4b8f-ba57-7a855d96927f" providerId="ADAL" clId="{B3A70AA2-4023-4D48-AB19-2B78D9776EC6}" dt="2020-03-01T22:25:05.708" v="2778" actId="1076"/>
        <pc:sldMkLst>
          <pc:docMk/>
          <pc:sldMk cId="3303771413" sldId="284"/>
        </pc:sldMkLst>
        <pc:spChg chg="del">
          <ac:chgData name="George" userId="22d0b802-afc6-4b8f-ba57-7a855d96927f" providerId="ADAL" clId="{B3A70AA2-4023-4D48-AB19-2B78D9776EC6}" dt="2020-03-01T22:25:01.008" v="2777" actId="478"/>
          <ac:spMkLst>
            <pc:docMk/>
            <pc:sldMk cId="3303771413" sldId="284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1:17:00.198" v="1620" actId="20577"/>
          <ac:spMkLst>
            <pc:docMk/>
            <pc:sldMk cId="3303771413" sldId="28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5:05.708" v="2778" actId="1076"/>
          <ac:picMkLst>
            <pc:docMk/>
            <pc:sldMk cId="3303771413" sldId="284"/>
            <ac:picMk id="2" creationId="{D236C747-504E-40B6-859F-58C21655FAF7}"/>
          </ac:picMkLst>
        </pc:picChg>
      </pc:sldChg>
      <pc:sldChg chg="addSp delSp modSp add">
        <pc:chgData name="George" userId="22d0b802-afc6-4b8f-ba57-7a855d96927f" providerId="ADAL" clId="{B3A70AA2-4023-4D48-AB19-2B78D9776EC6}" dt="2020-03-01T21:36:00.045" v="1741" actId="20577"/>
        <pc:sldMkLst>
          <pc:docMk/>
          <pc:sldMk cId="2626089770" sldId="285"/>
        </pc:sldMkLst>
        <pc:spChg chg="add mod">
          <ac:chgData name="George" userId="22d0b802-afc6-4b8f-ba57-7a855d96927f" providerId="ADAL" clId="{B3A70AA2-4023-4D48-AB19-2B78D9776EC6}" dt="2020-03-01T21:36:00.045" v="1741" actId="20577"/>
          <ac:spMkLst>
            <pc:docMk/>
            <pc:sldMk cId="2626089770" sldId="285"/>
            <ac:spMk id="2" creationId="{3C91F328-8142-4144-BCDA-546419DEBF01}"/>
          </ac:spMkLst>
        </pc:spChg>
        <pc:spChg chg="mod">
          <ac:chgData name="George" userId="22d0b802-afc6-4b8f-ba57-7a855d96927f" providerId="ADAL" clId="{B3A70AA2-4023-4D48-AB19-2B78D9776EC6}" dt="2020-03-01T21:34:25.001" v="1724" actId="20577"/>
          <ac:spMkLst>
            <pc:docMk/>
            <pc:sldMk cId="2626089770" sldId="285"/>
            <ac:spMk id="4" creationId="{5A4F6C64-3E8D-4255-95B8-CF64265213DA}"/>
          </ac:spMkLst>
        </pc:spChg>
        <pc:spChg chg="del">
          <ac:chgData name="George" userId="22d0b802-afc6-4b8f-ba57-7a855d96927f" providerId="ADAL" clId="{B3A70AA2-4023-4D48-AB19-2B78D9776EC6}" dt="2020-03-01T21:34:02.195" v="1648" actId="478"/>
          <ac:spMkLst>
            <pc:docMk/>
            <pc:sldMk cId="2626089770" sldId="285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1:34:26.969" v="1725" actId="478"/>
          <ac:picMkLst>
            <pc:docMk/>
            <pc:sldMk cId="2626089770" sldId="285"/>
            <ac:picMk id="3" creationId="{C775B9AF-46E6-4AFE-9BCC-E083A87AD50C}"/>
          </ac:picMkLst>
        </pc:picChg>
      </pc:sldChg>
      <pc:sldChg chg="addSp delSp modSp add">
        <pc:chgData name="George" userId="22d0b802-afc6-4b8f-ba57-7a855d96927f" providerId="ADAL" clId="{B3A70AA2-4023-4D48-AB19-2B78D9776EC6}" dt="2020-03-01T21:53:25.574" v="2113" actId="1076"/>
        <pc:sldMkLst>
          <pc:docMk/>
          <pc:sldMk cId="3337250171" sldId="286"/>
        </pc:sldMkLst>
        <pc:spChg chg="mod">
          <ac:chgData name="George" userId="22d0b802-afc6-4b8f-ba57-7a855d96927f" providerId="ADAL" clId="{B3A70AA2-4023-4D48-AB19-2B78D9776EC6}" dt="2020-03-01T21:53:16.098" v="2109" actId="403"/>
          <ac:spMkLst>
            <pc:docMk/>
            <pc:sldMk cId="3337250171" sldId="286"/>
            <ac:spMk id="7" creationId="{D376EA13-BCEE-43B3-8E86-F1CBBCD78DD3}"/>
          </ac:spMkLst>
        </pc:spChg>
        <pc:spChg chg="del mod">
          <ac:chgData name="George" userId="22d0b802-afc6-4b8f-ba57-7a855d96927f" providerId="ADAL" clId="{B3A70AA2-4023-4D48-AB19-2B78D9776EC6}" dt="2020-03-01T21:49:55.863" v="2061" actId="478"/>
          <ac:spMkLst>
            <pc:docMk/>
            <pc:sldMk cId="3337250171" sldId="286"/>
            <ac:spMk id="8" creationId="{D5D551EF-531E-4F42-8A45-A6960E04FFBE}"/>
          </ac:spMkLst>
        </pc:spChg>
        <pc:spChg chg="del">
          <ac:chgData name="George" userId="22d0b802-afc6-4b8f-ba57-7a855d96927f" providerId="ADAL" clId="{B3A70AA2-4023-4D48-AB19-2B78D9776EC6}" dt="2020-03-01T21:49:57.144" v="2062" actId="478"/>
          <ac:spMkLst>
            <pc:docMk/>
            <pc:sldMk cId="3337250171" sldId="286"/>
            <ac:spMk id="9" creationId="{8375D8C4-63A1-406B-9628-744EA68BF3A2}"/>
          </ac:spMkLst>
        </pc:spChg>
        <pc:spChg chg="mod">
          <ac:chgData name="George" userId="22d0b802-afc6-4b8f-ba57-7a855d96927f" providerId="ADAL" clId="{B3A70AA2-4023-4D48-AB19-2B78D9776EC6}" dt="2020-03-01T21:49:28.976" v="2054" actId="20577"/>
          <ac:spMkLst>
            <pc:docMk/>
            <pc:sldMk cId="3337250171" sldId="286"/>
            <ac:spMk id="11" creationId="{00000000-0000-0000-0000-000000000000}"/>
          </ac:spMkLst>
        </pc:spChg>
        <pc:spChg chg="add mod">
          <ac:chgData name="George" userId="22d0b802-afc6-4b8f-ba57-7a855d96927f" providerId="ADAL" clId="{B3A70AA2-4023-4D48-AB19-2B78D9776EC6}" dt="2020-03-01T21:53:19.458" v="2111" actId="403"/>
          <ac:spMkLst>
            <pc:docMk/>
            <pc:sldMk cId="3337250171" sldId="286"/>
            <ac:spMk id="12" creationId="{E0800236-16B1-47E6-ACB0-1EE54C224E4D}"/>
          </ac:spMkLst>
        </pc:spChg>
        <pc:spChg chg="add del mod">
          <ac:chgData name="George" userId="22d0b802-afc6-4b8f-ba57-7a855d96927f" providerId="ADAL" clId="{B3A70AA2-4023-4D48-AB19-2B78D9776EC6}" dt="2020-03-01T21:51:19.246" v="2080" actId="478"/>
          <ac:spMkLst>
            <pc:docMk/>
            <pc:sldMk cId="3337250171" sldId="286"/>
            <ac:spMk id="13" creationId="{41B409E7-F4B5-4C29-A3A0-C35D6AFEC0A2}"/>
          </ac:spMkLst>
        </pc:spChg>
        <pc:graphicFrameChg chg="del modGraphic">
          <ac:chgData name="George" userId="22d0b802-afc6-4b8f-ba57-7a855d96927f" providerId="ADAL" clId="{B3A70AA2-4023-4D48-AB19-2B78D9776EC6}" dt="2020-03-01T21:49:39.155" v="2058" actId="478"/>
          <ac:graphicFrameMkLst>
            <pc:docMk/>
            <pc:sldMk cId="3337250171" sldId="286"/>
            <ac:graphicFrameMk id="4" creationId="{00000000-0000-0000-0000-000000000000}"/>
          </ac:graphicFrameMkLst>
        </pc:graphicFrameChg>
        <pc:picChg chg="add mod">
          <ac:chgData name="George" userId="22d0b802-afc6-4b8f-ba57-7a855d96927f" providerId="ADAL" clId="{B3A70AA2-4023-4D48-AB19-2B78D9776EC6}" dt="2020-03-01T21:53:23.066" v="2112" actId="1076"/>
          <ac:picMkLst>
            <pc:docMk/>
            <pc:sldMk cId="3337250171" sldId="286"/>
            <ac:picMk id="3" creationId="{8C51CBFA-BA88-44F6-BA7D-BFAF77A7F98A}"/>
          </ac:picMkLst>
        </pc:picChg>
        <pc:picChg chg="add mod">
          <ac:chgData name="George" userId="22d0b802-afc6-4b8f-ba57-7a855d96927f" providerId="ADAL" clId="{B3A70AA2-4023-4D48-AB19-2B78D9776EC6}" dt="2020-03-01T21:53:25.574" v="2113" actId="1076"/>
          <ac:picMkLst>
            <pc:docMk/>
            <pc:sldMk cId="3337250171" sldId="286"/>
            <ac:picMk id="6" creationId="{CCB1B190-8449-4B96-B0BB-EF9C1AF8837A}"/>
          </ac:picMkLst>
        </pc:picChg>
      </pc:sldChg>
      <pc:sldChg chg="add ord">
        <pc:chgData name="George" userId="22d0b802-afc6-4b8f-ba57-7a855d96927f" providerId="ADAL" clId="{B3A70AA2-4023-4D48-AB19-2B78D9776EC6}" dt="2020-03-01T22:06:59.178" v="2348"/>
        <pc:sldMkLst>
          <pc:docMk/>
          <pc:sldMk cId="1141883619" sldId="287"/>
        </pc:sldMkLst>
      </pc:sldChg>
      <pc:sldChg chg="modSp add">
        <pc:chgData name="George" userId="22d0b802-afc6-4b8f-ba57-7a855d96927f" providerId="ADAL" clId="{B3A70AA2-4023-4D48-AB19-2B78D9776EC6}" dt="2020-03-01T21:58:48.227" v="2150" actId="1076"/>
        <pc:sldMkLst>
          <pc:docMk/>
          <pc:sldMk cId="981018039" sldId="288"/>
        </pc:sldMkLst>
        <pc:spChg chg="mod">
          <ac:chgData name="George" userId="22d0b802-afc6-4b8f-ba57-7a855d96927f" providerId="ADAL" clId="{B3A70AA2-4023-4D48-AB19-2B78D9776EC6}" dt="2020-03-01T21:58:48.227" v="2150" actId="1076"/>
          <ac:spMkLst>
            <pc:docMk/>
            <pc:sldMk cId="981018039" sldId="288"/>
            <ac:spMk id="2" creationId="{3C91F328-8142-4144-BCDA-546419DEBF01}"/>
          </ac:spMkLst>
        </pc:spChg>
        <pc:spChg chg="mod">
          <ac:chgData name="George" userId="22d0b802-afc6-4b8f-ba57-7a855d96927f" providerId="ADAL" clId="{B3A70AA2-4023-4D48-AB19-2B78D9776EC6}" dt="2020-03-01T21:58:46.087" v="2149" actId="403"/>
          <ac:spMkLst>
            <pc:docMk/>
            <pc:sldMk cId="981018039" sldId="288"/>
            <ac:spMk id="4" creationId="{5A4F6C64-3E8D-4255-95B8-CF64265213DA}"/>
          </ac:spMkLst>
        </pc:spChg>
      </pc:sldChg>
      <pc:sldChg chg="addSp delSp modSp add">
        <pc:chgData name="George" userId="22d0b802-afc6-4b8f-ba57-7a855d96927f" providerId="ADAL" clId="{B3A70AA2-4023-4D48-AB19-2B78D9776EC6}" dt="2020-03-01T22:01:48.474" v="2248" actId="1076"/>
        <pc:sldMkLst>
          <pc:docMk/>
          <pc:sldMk cId="1771382805" sldId="289"/>
        </pc:sldMkLst>
        <pc:spChg chg="del">
          <ac:chgData name="George" userId="22d0b802-afc6-4b8f-ba57-7a855d96927f" providerId="ADAL" clId="{B3A70AA2-4023-4D48-AB19-2B78D9776EC6}" dt="2020-03-01T21:59:51.758" v="2241" actId="478"/>
          <ac:spMkLst>
            <pc:docMk/>
            <pc:sldMk cId="1771382805" sldId="289"/>
            <ac:spMk id="7" creationId="{D376EA13-BCEE-43B3-8E86-F1CBBCD78DD3}"/>
          </ac:spMkLst>
        </pc:spChg>
        <pc:spChg chg="mod">
          <ac:chgData name="George" userId="22d0b802-afc6-4b8f-ba57-7a855d96927f" providerId="ADAL" clId="{B3A70AA2-4023-4D48-AB19-2B78D9776EC6}" dt="2020-03-01T21:59:43.123" v="2238" actId="20577"/>
          <ac:spMkLst>
            <pc:docMk/>
            <pc:sldMk cId="1771382805" sldId="289"/>
            <ac:spMk id="11" creationId="{00000000-0000-0000-0000-000000000000}"/>
          </ac:spMkLst>
        </pc:spChg>
        <pc:spChg chg="del">
          <ac:chgData name="George" userId="22d0b802-afc6-4b8f-ba57-7a855d96927f" providerId="ADAL" clId="{B3A70AA2-4023-4D48-AB19-2B78D9776EC6}" dt="2020-03-01T21:59:52.637" v="2242" actId="478"/>
          <ac:spMkLst>
            <pc:docMk/>
            <pc:sldMk cId="1771382805" sldId="289"/>
            <ac:spMk id="12" creationId="{E0800236-16B1-47E6-ACB0-1EE54C224E4D}"/>
          </ac:spMkLst>
        </pc:spChg>
        <pc:picChg chg="add mod modCrop">
          <ac:chgData name="George" userId="22d0b802-afc6-4b8f-ba57-7a855d96927f" providerId="ADAL" clId="{B3A70AA2-4023-4D48-AB19-2B78D9776EC6}" dt="2020-03-01T22:01:48.474" v="2248" actId="1076"/>
          <ac:picMkLst>
            <pc:docMk/>
            <pc:sldMk cId="1771382805" sldId="289"/>
            <ac:picMk id="2" creationId="{38014AE3-5DF6-4E3A-8788-278FAAD24645}"/>
          </ac:picMkLst>
        </pc:picChg>
        <pc:picChg chg="del">
          <ac:chgData name="George" userId="22d0b802-afc6-4b8f-ba57-7a855d96927f" providerId="ADAL" clId="{B3A70AA2-4023-4D48-AB19-2B78D9776EC6}" dt="2020-03-01T21:59:50.280" v="2240" actId="478"/>
          <ac:picMkLst>
            <pc:docMk/>
            <pc:sldMk cId="1771382805" sldId="289"/>
            <ac:picMk id="3" creationId="{8C51CBFA-BA88-44F6-BA7D-BFAF77A7F98A}"/>
          </ac:picMkLst>
        </pc:picChg>
        <pc:picChg chg="del">
          <ac:chgData name="George" userId="22d0b802-afc6-4b8f-ba57-7a855d96927f" providerId="ADAL" clId="{B3A70AA2-4023-4D48-AB19-2B78D9776EC6}" dt="2020-03-01T21:59:48.987" v="2239" actId="478"/>
          <ac:picMkLst>
            <pc:docMk/>
            <pc:sldMk cId="1771382805" sldId="289"/>
            <ac:picMk id="6" creationId="{CCB1B190-8449-4B96-B0BB-EF9C1AF8837A}"/>
          </ac:picMkLst>
        </pc:picChg>
      </pc:sldChg>
      <pc:sldChg chg="addSp delSp modSp add">
        <pc:chgData name="George" userId="22d0b802-afc6-4b8f-ba57-7a855d96927f" providerId="ADAL" clId="{B3A70AA2-4023-4D48-AB19-2B78D9776EC6}" dt="2020-03-01T22:03:28.001" v="2291" actId="1076"/>
        <pc:sldMkLst>
          <pc:docMk/>
          <pc:sldMk cId="3457982184" sldId="290"/>
        </pc:sldMkLst>
        <pc:spChg chg="mod">
          <ac:chgData name="George" userId="22d0b802-afc6-4b8f-ba57-7a855d96927f" providerId="ADAL" clId="{B3A70AA2-4023-4D48-AB19-2B78D9776EC6}" dt="2020-03-01T22:02:31.248" v="2285" actId="20577"/>
          <ac:spMkLst>
            <pc:docMk/>
            <pc:sldMk cId="3457982184" sldId="290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2:33.169" v="2286" actId="478"/>
          <ac:picMkLst>
            <pc:docMk/>
            <pc:sldMk cId="3457982184" sldId="290"/>
            <ac:picMk id="2" creationId="{38014AE3-5DF6-4E3A-8788-278FAAD24645}"/>
          </ac:picMkLst>
        </pc:picChg>
        <pc:picChg chg="add mod">
          <ac:chgData name="George" userId="22d0b802-afc6-4b8f-ba57-7a855d96927f" providerId="ADAL" clId="{B3A70AA2-4023-4D48-AB19-2B78D9776EC6}" dt="2020-03-01T22:03:28.001" v="2291" actId="1076"/>
          <ac:picMkLst>
            <pc:docMk/>
            <pc:sldMk cId="3457982184" sldId="290"/>
            <ac:picMk id="9218" creationId="{6518CC9C-D9C0-4965-9AA7-36542134F01D}"/>
          </ac:picMkLst>
        </pc:picChg>
      </pc:sldChg>
      <pc:sldChg chg="addSp delSp modSp add">
        <pc:chgData name="George" userId="22d0b802-afc6-4b8f-ba57-7a855d96927f" providerId="ADAL" clId="{B3A70AA2-4023-4D48-AB19-2B78D9776EC6}" dt="2020-03-01T22:05:07.644" v="2319" actId="20577"/>
        <pc:sldMkLst>
          <pc:docMk/>
          <pc:sldMk cId="4202468813" sldId="291"/>
        </pc:sldMkLst>
        <pc:spChg chg="mod">
          <ac:chgData name="George" userId="22d0b802-afc6-4b8f-ba57-7a855d96927f" providerId="ADAL" clId="{B3A70AA2-4023-4D48-AB19-2B78D9776EC6}" dt="2020-03-01T22:05:07.644" v="2319" actId="20577"/>
          <ac:spMkLst>
            <pc:docMk/>
            <pc:sldMk cId="4202468813" sldId="291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4:54.912" v="2293" actId="478"/>
          <ac:picMkLst>
            <pc:docMk/>
            <pc:sldMk cId="4202468813" sldId="291"/>
            <ac:picMk id="2" creationId="{38014AE3-5DF6-4E3A-8788-278FAAD24645}"/>
          </ac:picMkLst>
        </pc:picChg>
        <pc:picChg chg="add mod">
          <ac:chgData name="George" userId="22d0b802-afc6-4b8f-ba57-7a855d96927f" providerId="ADAL" clId="{B3A70AA2-4023-4D48-AB19-2B78D9776EC6}" dt="2020-03-01T22:05:01.368" v="2297" actId="1076"/>
          <ac:picMkLst>
            <pc:docMk/>
            <pc:sldMk cId="4202468813" sldId="291"/>
            <ac:picMk id="3" creationId="{2A667838-C19F-4223-BC36-B5B502EB9FE5}"/>
          </ac:picMkLst>
        </pc:picChg>
      </pc:sldChg>
      <pc:sldChg chg="addSp delSp modSp add">
        <pc:chgData name="George" userId="22d0b802-afc6-4b8f-ba57-7a855d96927f" providerId="ADAL" clId="{B3A70AA2-4023-4D48-AB19-2B78D9776EC6}" dt="2020-03-01T22:06:36.029" v="2346" actId="1076"/>
        <pc:sldMkLst>
          <pc:docMk/>
          <pc:sldMk cId="3247613436" sldId="292"/>
        </pc:sldMkLst>
        <pc:spChg chg="mod">
          <ac:chgData name="George" userId="22d0b802-afc6-4b8f-ba57-7a855d96927f" providerId="ADAL" clId="{B3A70AA2-4023-4D48-AB19-2B78D9776EC6}" dt="2020-03-01T22:06:24.025" v="2342" actId="20577"/>
          <ac:spMkLst>
            <pc:docMk/>
            <pc:sldMk cId="3247613436" sldId="292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06:36.029" v="2346" actId="1076"/>
          <ac:picMkLst>
            <pc:docMk/>
            <pc:sldMk cId="3247613436" sldId="292"/>
            <ac:picMk id="2" creationId="{5FC14B16-FA2F-4164-A476-0DC66F7C83CC}"/>
          </ac:picMkLst>
        </pc:picChg>
        <pc:picChg chg="del">
          <ac:chgData name="George" userId="22d0b802-afc6-4b8f-ba57-7a855d96927f" providerId="ADAL" clId="{B3A70AA2-4023-4D48-AB19-2B78D9776EC6}" dt="2020-03-01T22:06:03.802" v="2321" actId="478"/>
          <ac:picMkLst>
            <pc:docMk/>
            <pc:sldMk cId="3247613436" sldId="292"/>
            <ac:picMk id="3" creationId="{2A667838-C19F-4223-BC36-B5B502EB9FE5}"/>
          </ac:picMkLst>
        </pc:picChg>
      </pc:sldChg>
      <pc:sldChg chg="addSp delSp modSp add">
        <pc:chgData name="George" userId="22d0b802-afc6-4b8f-ba57-7a855d96927f" providerId="ADAL" clId="{B3A70AA2-4023-4D48-AB19-2B78D9776EC6}" dt="2020-03-01T22:08:36.776" v="2400" actId="2085"/>
        <pc:sldMkLst>
          <pc:docMk/>
          <pc:sldMk cId="1933266887" sldId="293"/>
        </pc:sldMkLst>
        <pc:spChg chg="add mod">
          <ac:chgData name="George" userId="22d0b802-afc6-4b8f-ba57-7a855d96927f" providerId="ADAL" clId="{B3A70AA2-4023-4D48-AB19-2B78D9776EC6}" dt="2020-03-01T22:08:36.776" v="2400" actId="2085"/>
          <ac:spMkLst>
            <pc:docMk/>
            <pc:sldMk cId="1933266887" sldId="293"/>
            <ac:spMk id="4" creationId="{1239B575-AA23-4FF9-B92E-0B097C387DE0}"/>
          </ac:spMkLst>
        </pc:spChg>
        <pc:spChg chg="mod">
          <ac:chgData name="George" userId="22d0b802-afc6-4b8f-ba57-7a855d96927f" providerId="ADAL" clId="{B3A70AA2-4023-4D48-AB19-2B78D9776EC6}" dt="2020-03-01T22:07:14.476" v="2389" actId="20577"/>
          <ac:spMkLst>
            <pc:docMk/>
            <pc:sldMk cId="1933266887" sldId="293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07:16.158" v="2390" actId="478"/>
          <ac:picMkLst>
            <pc:docMk/>
            <pc:sldMk cId="1933266887" sldId="293"/>
            <ac:picMk id="2" creationId="{5FC14B16-FA2F-4164-A476-0DC66F7C83CC}"/>
          </ac:picMkLst>
        </pc:picChg>
        <pc:picChg chg="add mod">
          <ac:chgData name="George" userId="22d0b802-afc6-4b8f-ba57-7a855d96927f" providerId="ADAL" clId="{B3A70AA2-4023-4D48-AB19-2B78D9776EC6}" dt="2020-03-01T22:08:03.493" v="2393" actId="1076"/>
          <ac:picMkLst>
            <pc:docMk/>
            <pc:sldMk cId="1933266887" sldId="293"/>
            <ac:picMk id="3" creationId="{F579A940-2D82-4A1D-9B78-8C4B1988F5B9}"/>
          </ac:picMkLst>
        </pc:picChg>
      </pc:sldChg>
      <pc:sldChg chg="add del">
        <pc:chgData name="George" userId="22d0b802-afc6-4b8f-ba57-7a855d96927f" providerId="ADAL" clId="{B3A70AA2-4023-4D48-AB19-2B78D9776EC6}" dt="2020-03-01T22:06:06.479" v="2323"/>
        <pc:sldMkLst>
          <pc:docMk/>
          <pc:sldMk cId="3923709761" sldId="293"/>
        </pc:sldMkLst>
      </pc:sldChg>
      <pc:sldChg chg="addSp delSp modSp add">
        <pc:chgData name="George" userId="22d0b802-afc6-4b8f-ba57-7a855d96927f" providerId="ADAL" clId="{B3A70AA2-4023-4D48-AB19-2B78D9776EC6}" dt="2020-03-01T22:10:46.755" v="2473" actId="1076"/>
        <pc:sldMkLst>
          <pc:docMk/>
          <pc:sldMk cId="3092447397" sldId="294"/>
        </pc:sldMkLst>
        <pc:spChg chg="add del mod ord">
          <ac:chgData name="George" userId="22d0b802-afc6-4b8f-ba57-7a855d96927f" providerId="ADAL" clId="{B3A70AA2-4023-4D48-AB19-2B78D9776EC6}" dt="2020-03-01T22:10:46.755" v="2473" actId="1076"/>
          <ac:spMkLst>
            <pc:docMk/>
            <pc:sldMk cId="3092447397" sldId="294"/>
            <ac:spMk id="4" creationId="{1239B575-AA23-4FF9-B92E-0B097C387DE0}"/>
          </ac:spMkLst>
        </pc:spChg>
        <pc:spChg chg="mod">
          <ac:chgData name="George" userId="22d0b802-afc6-4b8f-ba57-7a855d96927f" providerId="ADAL" clId="{B3A70AA2-4023-4D48-AB19-2B78D9776EC6}" dt="2020-03-01T22:09:52.185" v="2455" actId="20577"/>
          <ac:spMkLst>
            <pc:docMk/>
            <pc:sldMk cId="3092447397" sldId="294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10:42.977" v="2472" actId="1076"/>
          <ac:picMkLst>
            <pc:docMk/>
            <pc:sldMk cId="3092447397" sldId="294"/>
            <ac:picMk id="2" creationId="{5469B419-A9B6-4549-9082-C259420F2F8D}"/>
          </ac:picMkLst>
        </pc:picChg>
        <pc:picChg chg="del">
          <ac:chgData name="George" userId="22d0b802-afc6-4b8f-ba57-7a855d96927f" providerId="ADAL" clId="{B3A70AA2-4023-4D48-AB19-2B78D9776EC6}" dt="2020-03-01T22:10:09.865" v="2456" actId="478"/>
          <ac:picMkLst>
            <pc:docMk/>
            <pc:sldMk cId="3092447397" sldId="294"/>
            <ac:picMk id="3" creationId="{F579A940-2D82-4A1D-9B78-8C4B1988F5B9}"/>
          </ac:picMkLst>
        </pc:picChg>
      </pc:sldChg>
      <pc:sldChg chg="addSp delSp modSp add">
        <pc:chgData name="George" userId="22d0b802-afc6-4b8f-ba57-7a855d96927f" providerId="ADAL" clId="{B3A70AA2-4023-4D48-AB19-2B78D9776EC6}" dt="2020-03-01T22:11:51.553" v="2481" actId="14100"/>
        <pc:sldMkLst>
          <pc:docMk/>
          <pc:sldMk cId="1105018277" sldId="295"/>
        </pc:sldMkLst>
        <pc:spChg chg="del">
          <ac:chgData name="George" userId="22d0b802-afc6-4b8f-ba57-7a855d96927f" providerId="ADAL" clId="{B3A70AA2-4023-4D48-AB19-2B78D9776EC6}" dt="2020-03-01T22:11:26.310" v="2475" actId="478"/>
          <ac:spMkLst>
            <pc:docMk/>
            <pc:sldMk cId="1105018277" sldId="295"/>
            <ac:spMk id="4" creationId="{1239B575-AA23-4FF9-B92E-0B097C387DE0}"/>
          </ac:spMkLst>
        </pc:spChg>
        <pc:picChg chg="del">
          <ac:chgData name="George" userId="22d0b802-afc6-4b8f-ba57-7a855d96927f" providerId="ADAL" clId="{B3A70AA2-4023-4D48-AB19-2B78D9776EC6}" dt="2020-03-01T22:11:27.155" v="2476" actId="478"/>
          <ac:picMkLst>
            <pc:docMk/>
            <pc:sldMk cId="1105018277" sldId="295"/>
            <ac:picMk id="2" creationId="{5469B419-A9B6-4549-9082-C259420F2F8D}"/>
          </ac:picMkLst>
        </pc:picChg>
        <pc:picChg chg="add mod">
          <ac:chgData name="George" userId="22d0b802-afc6-4b8f-ba57-7a855d96927f" providerId="ADAL" clId="{B3A70AA2-4023-4D48-AB19-2B78D9776EC6}" dt="2020-03-01T22:11:51.553" v="2481" actId="14100"/>
          <ac:picMkLst>
            <pc:docMk/>
            <pc:sldMk cId="1105018277" sldId="295"/>
            <ac:picMk id="3" creationId="{585B2EAE-3693-4CD0-A3DF-FA7B17CE8DF9}"/>
          </ac:picMkLst>
        </pc:picChg>
      </pc:sldChg>
      <pc:sldChg chg="addSp modSp add">
        <pc:chgData name="George" userId="22d0b802-afc6-4b8f-ba57-7a855d96927f" providerId="ADAL" clId="{B3A70AA2-4023-4D48-AB19-2B78D9776EC6}" dt="2020-03-01T22:15:56.142" v="2571" actId="1076"/>
        <pc:sldMkLst>
          <pc:docMk/>
          <pc:sldMk cId="2329897632" sldId="296"/>
        </pc:sldMkLst>
        <pc:spChg chg="add mod">
          <ac:chgData name="George" userId="22d0b802-afc6-4b8f-ba57-7a855d96927f" providerId="ADAL" clId="{B3A70AA2-4023-4D48-AB19-2B78D9776EC6}" dt="2020-03-01T22:15:50.436" v="2570" actId="1582"/>
          <ac:spMkLst>
            <pc:docMk/>
            <pc:sldMk cId="2329897632" sldId="296"/>
            <ac:spMk id="2" creationId="{59B4B759-A8CE-4471-9E45-5A87B63F16F3}"/>
          </ac:spMkLst>
        </pc:spChg>
        <pc:spChg chg="mod">
          <ac:chgData name="George" userId="22d0b802-afc6-4b8f-ba57-7a855d96927f" providerId="ADAL" clId="{B3A70AA2-4023-4D48-AB19-2B78D9776EC6}" dt="2020-03-01T22:15:06.487" v="2565" actId="20577"/>
          <ac:spMkLst>
            <pc:docMk/>
            <pc:sldMk cId="2329897632" sldId="296"/>
            <ac:spMk id="11" creationId="{00000000-0000-0000-0000-000000000000}"/>
          </ac:spMkLst>
        </pc:spChg>
        <pc:picChg chg="mod">
          <ac:chgData name="George" userId="22d0b802-afc6-4b8f-ba57-7a855d96927f" providerId="ADAL" clId="{B3A70AA2-4023-4D48-AB19-2B78D9776EC6}" dt="2020-03-01T22:15:56.142" v="2571" actId="1076"/>
          <ac:picMkLst>
            <pc:docMk/>
            <pc:sldMk cId="2329897632" sldId="296"/>
            <ac:picMk id="3" creationId="{585B2EAE-3693-4CD0-A3DF-FA7B17CE8DF9}"/>
          </ac:picMkLst>
        </pc:picChg>
      </pc:sldChg>
      <pc:sldChg chg="addSp delSp modSp add ord">
        <pc:chgData name="George" userId="22d0b802-afc6-4b8f-ba57-7a855d96927f" providerId="ADAL" clId="{B3A70AA2-4023-4D48-AB19-2B78D9776EC6}" dt="2020-03-01T22:18:29.556" v="2611"/>
        <pc:sldMkLst>
          <pc:docMk/>
          <pc:sldMk cId="419784785" sldId="297"/>
        </pc:sldMkLst>
        <pc:spChg chg="mod">
          <ac:chgData name="George" userId="22d0b802-afc6-4b8f-ba57-7a855d96927f" providerId="ADAL" clId="{B3A70AA2-4023-4D48-AB19-2B78D9776EC6}" dt="2020-03-01T22:17:56.040" v="2609" actId="20577"/>
          <ac:spMkLst>
            <pc:docMk/>
            <pc:sldMk cId="419784785" sldId="297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17:19.788" v="2573" actId="478"/>
          <ac:picMkLst>
            <pc:docMk/>
            <pc:sldMk cId="419784785" sldId="297"/>
            <ac:picMk id="3" creationId="{585B2EAE-3693-4CD0-A3DF-FA7B17CE8DF9}"/>
          </ac:picMkLst>
        </pc:picChg>
        <pc:picChg chg="add mod ord">
          <ac:chgData name="George" userId="22d0b802-afc6-4b8f-ba57-7a855d96927f" providerId="ADAL" clId="{B3A70AA2-4023-4D48-AB19-2B78D9776EC6}" dt="2020-03-01T22:17:47.040" v="2580" actId="1076"/>
          <ac:picMkLst>
            <pc:docMk/>
            <pc:sldMk cId="419784785" sldId="297"/>
            <ac:picMk id="4" creationId="{11EC03D9-1AA8-4F21-A3D8-7CB33979509A}"/>
          </ac:picMkLst>
        </pc:picChg>
      </pc:sldChg>
      <pc:sldChg chg="addSp delSp modSp add">
        <pc:chgData name="George" userId="22d0b802-afc6-4b8f-ba57-7a855d96927f" providerId="ADAL" clId="{B3A70AA2-4023-4D48-AB19-2B78D9776EC6}" dt="2020-03-01T22:19:49.600" v="2646" actId="1076"/>
        <pc:sldMkLst>
          <pc:docMk/>
          <pc:sldMk cId="2590311963" sldId="298"/>
        </pc:sldMkLst>
        <pc:spChg chg="mod">
          <ac:chgData name="George" userId="22d0b802-afc6-4b8f-ba57-7a855d96927f" providerId="ADAL" clId="{B3A70AA2-4023-4D48-AB19-2B78D9776EC6}" dt="2020-03-01T22:19:16.313" v="2638" actId="20577"/>
          <ac:spMkLst>
            <pc:docMk/>
            <pc:sldMk cId="2590311963" sldId="298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19:20.992" v="2639" actId="478"/>
          <ac:picMkLst>
            <pc:docMk/>
            <pc:sldMk cId="2590311963" sldId="298"/>
            <ac:picMk id="3" creationId="{585B2EAE-3693-4CD0-A3DF-FA7B17CE8DF9}"/>
          </ac:picMkLst>
        </pc:picChg>
        <pc:picChg chg="add mod ord">
          <ac:chgData name="George" userId="22d0b802-afc6-4b8f-ba57-7a855d96927f" providerId="ADAL" clId="{B3A70AA2-4023-4D48-AB19-2B78D9776EC6}" dt="2020-03-01T22:19:49.600" v="2646" actId="1076"/>
          <ac:picMkLst>
            <pc:docMk/>
            <pc:sldMk cId="2590311963" sldId="298"/>
            <ac:picMk id="4" creationId="{1D603DFD-EE9D-4090-98A4-A0F54FA4A468}"/>
          </ac:picMkLst>
        </pc:picChg>
      </pc:sldChg>
      <pc:sldChg chg="addSp delSp modSp add">
        <pc:chgData name="George" userId="22d0b802-afc6-4b8f-ba57-7a855d96927f" providerId="ADAL" clId="{B3A70AA2-4023-4D48-AB19-2B78D9776EC6}" dt="2020-03-01T22:21:24.004" v="2677" actId="1076"/>
        <pc:sldMkLst>
          <pc:docMk/>
          <pc:sldMk cId="3889475880" sldId="299"/>
        </pc:sldMkLst>
        <pc:spChg chg="del">
          <ac:chgData name="George" userId="22d0b802-afc6-4b8f-ba57-7a855d96927f" providerId="ADAL" clId="{B3A70AA2-4023-4D48-AB19-2B78D9776EC6}" dt="2020-03-01T22:20:48.531" v="2674" actId="478"/>
          <ac:spMkLst>
            <pc:docMk/>
            <pc:sldMk cId="3889475880" sldId="299"/>
            <ac:spMk id="2" creationId="{59B4B759-A8CE-4471-9E45-5A87B63F16F3}"/>
          </ac:spMkLst>
        </pc:spChg>
        <pc:spChg chg="mod">
          <ac:chgData name="George" userId="22d0b802-afc6-4b8f-ba57-7a855d96927f" providerId="ADAL" clId="{B3A70AA2-4023-4D48-AB19-2B78D9776EC6}" dt="2020-03-01T22:20:45.360" v="2672" actId="5793"/>
          <ac:spMkLst>
            <pc:docMk/>
            <pc:sldMk cId="3889475880" sldId="299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1:24.004" v="2677" actId="1076"/>
          <ac:picMkLst>
            <pc:docMk/>
            <pc:sldMk cId="3889475880" sldId="299"/>
            <ac:picMk id="3" creationId="{64626103-F9C1-416F-9282-A8B5399303D1}"/>
          </ac:picMkLst>
        </pc:picChg>
        <pc:picChg chg="del">
          <ac:chgData name="George" userId="22d0b802-afc6-4b8f-ba57-7a855d96927f" providerId="ADAL" clId="{B3A70AA2-4023-4D48-AB19-2B78D9776EC6}" dt="2020-03-01T22:20:47.180" v="2673" actId="478"/>
          <ac:picMkLst>
            <pc:docMk/>
            <pc:sldMk cId="3889475880" sldId="299"/>
            <ac:picMk id="4" creationId="{1D603DFD-EE9D-4090-98A4-A0F54FA4A468}"/>
          </ac:picMkLst>
        </pc:picChg>
      </pc:sldChg>
      <pc:sldChg chg="addSp delSp modSp add ord">
        <pc:chgData name="George" userId="22d0b802-afc6-4b8f-ba57-7a855d96927f" providerId="ADAL" clId="{B3A70AA2-4023-4D48-AB19-2B78D9776EC6}" dt="2020-03-01T22:23:57.814" v="2773" actId="2711"/>
        <pc:sldMkLst>
          <pc:docMk/>
          <pc:sldMk cId="40152701" sldId="300"/>
        </pc:sldMkLst>
        <pc:spChg chg="del">
          <ac:chgData name="George" userId="22d0b802-afc6-4b8f-ba57-7a855d96927f" providerId="ADAL" clId="{B3A70AA2-4023-4D48-AB19-2B78D9776EC6}" dt="2020-03-01T22:22:52.989" v="2765" actId="478"/>
          <ac:spMkLst>
            <pc:docMk/>
            <pc:sldMk cId="40152701" sldId="300"/>
            <ac:spMk id="2" creationId="{59B4B759-A8CE-4471-9E45-5A87B63F16F3}"/>
          </ac:spMkLst>
        </pc:spChg>
        <pc:spChg chg="add mod">
          <ac:chgData name="George" userId="22d0b802-afc6-4b8f-ba57-7a855d96927f" providerId="ADAL" clId="{B3A70AA2-4023-4D48-AB19-2B78D9776EC6}" dt="2020-03-01T22:23:57.814" v="2773" actId="2711"/>
          <ac:spMkLst>
            <pc:docMk/>
            <pc:sldMk cId="40152701" sldId="300"/>
            <ac:spMk id="5" creationId="{DCC86AD1-A38E-4DF3-85C6-24528FF9A811}"/>
          </ac:spMkLst>
        </pc:spChg>
        <pc:spChg chg="mod">
          <ac:chgData name="George" userId="22d0b802-afc6-4b8f-ba57-7a855d96927f" providerId="ADAL" clId="{B3A70AA2-4023-4D48-AB19-2B78D9776EC6}" dt="2020-03-01T22:22:45.732" v="2763" actId="20577"/>
          <ac:spMkLst>
            <pc:docMk/>
            <pc:sldMk cId="40152701" sldId="300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23:40.944" v="2768" actId="1076"/>
          <ac:picMkLst>
            <pc:docMk/>
            <pc:sldMk cId="40152701" sldId="300"/>
            <ac:picMk id="3" creationId="{B4555CDB-7BFA-4FE2-B88C-8B7F0459F6C2}"/>
          </ac:picMkLst>
        </pc:picChg>
        <pc:picChg chg="del">
          <ac:chgData name="George" userId="22d0b802-afc6-4b8f-ba57-7a855d96927f" providerId="ADAL" clId="{B3A70AA2-4023-4D48-AB19-2B78D9776EC6}" dt="2020-03-01T22:22:51.357" v="2764" actId="478"/>
          <ac:picMkLst>
            <pc:docMk/>
            <pc:sldMk cId="40152701" sldId="300"/>
            <ac:picMk id="4" creationId="{1D603DFD-EE9D-4090-98A4-A0F54FA4A468}"/>
          </ac:picMkLst>
        </pc:picChg>
      </pc:sldChg>
      <pc:sldChg chg="addSp delSp modSp add del ord">
        <pc:chgData name="George" userId="22d0b802-afc6-4b8f-ba57-7a855d96927f" providerId="ADAL" clId="{B3A70AA2-4023-4D48-AB19-2B78D9776EC6}" dt="2020-03-01T22:46:31.333" v="3202" actId="47"/>
        <pc:sldMkLst>
          <pc:docMk/>
          <pc:sldMk cId="3000552829" sldId="301"/>
        </pc:sldMkLst>
        <pc:spChg chg="add del mod">
          <ac:chgData name="George" userId="22d0b802-afc6-4b8f-ba57-7a855d96927f" providerId="ADAL" clId="{B3A70AA2-4023-4D48-AB19-2B78D9776EC6}" dt="2020-03-01T22:46:24.726" v="3200" actId="21"/>
          <ac:spMkLst>
            <pc:docMk/>
            <pc:sldMk cId="3000552829" sldId="301"/>
            <ac:spMk id="5" creationId="{62029EE1-44C2-478A-8E13-CC950BDE4EF9}"/>
          </ac:spMkLst>
        </pc:spChg>
      </pc:sldChg>
      <pc:sldChg chg="delSp add del">
        <pc:chgData name="George" userId="22d0b802-afc6-4b8f-ba57-7a855d96927f" providerId="ADAL" clId="{B3A70AA2-4023-4D48-AB19-2B78D9776EC6}" dt="2020-03-01T22:25:36.867" v="2782" actId="47"/>
        <pc:sldMkLst>
          <pc:docMk/>
          <pc:sldMk cId="84952971" sldId="302"/>
        </pc:sldMkLst>
        <pc:picChg chg="del">
          <ac:chgData name="George" userId="22d0b802-afc6-4b8f-ba57-7a855d96927f" providerId="ADAL" clId="{B3A70AA2-4023-4D48-AB19-2B78D9776EC6}" dt="2020-03-01T22:25:33.324" v="2780" actId="478"/>
          <ac:picMkLst>
            <pc:docMk/>
            <pc:sldMk cId="84952971" sldId="302"/>
            <ac:picMk id="2" creationId="{D236C747-504E-40B6-859F-58C21655FAF7}"/>
          </ac:picMkLst>
        </pc:picChg>
      </pc:sldChg>
      <pc:sldChg chg="addSp delSp modSp add">
        <pc:chgData name="George" userId="22d0b802-afc6-4b8f-ba57-7a855d96927f" providerId="ADAL" clId="{B3A70AA2-4023-4D48-AB19-2B78D9776EC6}" dt="2020-03-01T22:25:54.777" v="2807" actId="20577"/>
        <pc:sldMkLst>
          <pc:docMk/>
          <pc:sldMk cId="2555316479" sldId="303"/>
        </pc:sldMkLst>
        <pc:spChg chg="mod">
          <ac:chgData name="George" userId="22d0b802-afc6-4b8f-ba57-7a855d96927f" providerId="ADAL" clId="{B3A70AA2-4023-4D48-AB19-2B78D9776EC6}" dt="2020-03-01T22:25:54.777" v="2807" actId="20577"/>
          <ac:spMkLst>
            <pc:docMk/>
            <pc:sldMk cId="2555316479" sldId="303"/>
            <ac:spMk id="11" creationId="{00000000-0000-0000-0000-000000000000}"/>
          </ac:spMkLst>
        </pc:spChg>
        <pc:picChg chg="del">
          <ac:chgData name="George" userId="22d0b802-afc6-4b8f-ba57-7a855d96927f" providerId="ADAL" clId="{B3A70AA2-4023-4D48-AB19-2B78D9776EC6}" dt="2020-03-01T22:25:44.962" v="2783" actId="478"/>
          <ac:picMkLst>
            <pc:docMk/>
            <pc:sldMk cId="2555316479" sldId="303"/>
            <ac:picMk id="2" creationId="{D236C747-504E-40B6-859F-58C21655FAF7}"/>
          </ac:picMkLst>
        </pc:picChg>
        <pc:picChg chg="add mod">
          <ac:chgData name="George" userId="22d0b802-afc6-4b8f-ba57-7a855d96927f" providerId="ADAL" clId="{B3A70AA2-4023-4D48-AB19-2B78D9776EC6}" dt="2020-03-01T22:25:47.696" v="2785" actId="1076"/>
          <ac:picMkLst>
            <pc:docMk/>
            <pc:sldMk cId="2555316479" sldId="303"/>
            <ac:picMk id="3" creationId="{EE9AA114-142E-4FC4-BD3D-2FEA199A837F}"/>
          </ac:picMkLst>
        </pc:picChg>
      </pc:sldChg>
      <pc:sldChg chg="addSp delSp modSp add">
        <pc:chgData name="George" userId="22d0b802-afc6-4b8f-ba57-7a855d96927f" providerId="ADAL" clId="{B3A70AA2-4023-4D48-AB19-2B78D9776EC6}" dt="2020-03-01T22:34:22.409" v="2898" actId="1076"/>
        <pc:sldMkLst>
          <pc:docMk/>
          <pc:sldMk cId="2019750624" sldId="304"/>
        </pc:sldMkLst>
        <pc:spChg chg="add mod">
          <ac:chgData name="George" userId="22d0b802-afc6-4b8f-ba57-7a855d96927f" providerId="ADAL" clId="{B3A70AA2-4023-4D48-AB19-2B78D9776EC6}" dt="2020-03-01T22:34:22.409" v="2898" actId="1076"/>
          <ac:spMkLst>
            <pc:docMk/>
            <pc:sldMk cId="2019750624" sldId="304"/>
            <ac:spMk id="2" creationId="{E34CDCB0-49CD-4DDE-B35D-48F16EDF331B}"/>
          </ac:spMkLst>
        </pc:spChg>
        <pc:spChg chg="mod">
          <ac:chgData name="George" userId="22d0b802-afc6-4b8f-ba57-7a855d96927f" providerId="ADAL" clId="{B3A70AA2-4023-4D48-AB19-2B78D9776EC6}" dt="2020-03-01T22:34:18.110" v="2896" actId="403"/>
          <ac:spMkLst>
            <pc:docMk/>
            <pc:sldMk cId="2019750624" sldId="304"/>
            <ac:spMk id="4" creationId="{5A4F6C64-3E8D-4255-95B8-CF64265213DA}"/>
          </ac:spMkLst>
        </pc:spChg>
        <pc:spChg chg="del">
          <ac:chgData name="George" userId="22d0b802-afc6-4b8f-ba57-7a855d96927f" providerId="ADAL" clId="{B3A70AA2-4023-4D48-AB19-2B78D9776EC6}" dt="2020-03-01T22:27:24.686" v="2809" actId="478"/>
          <ac:spMkLst>
            <pc:docMk/>
            <pc:sldMk cId="2019750624" sldId="304"/>
            <ac:spMk id="11" creationId="{00000000-0000-0000-0000-000000000000}"/>
          </ac:spMkLst>
        </pc:spChg>
      </pc:sldChg>
      <pc:sldChg chg="add">
        <pc:chgData name="George" userId="22d0b802-afc6-4b8f-ba57-7a855d96927f" providerId="ADAL" clId="{B3A70AA2-4023-4D48-AB19-2B78D9776EC6}" dt="2020-03-01T22:38:48.943" v="3075"/>
        <pc:sldMkLst>
          <pc:docMk/>
          <pc:sldMk cId="2191243340" sldId="305"/>
        </pc:sldMkLst>
      </pc:sldChg>
      <pc:sldChg chg="modSp add">
        <pc:chgData name="George" userId="22d0b802-afc6-4b8f-ba57-7a855d96927f" providerId="ADAL" clId="{B3A70AA2-4023-4D48-AB19-2B78D9776EC6}" dt="2020-03-01T22:38:56.028" v="3087" actId="20577"/>
        <pc:sldMkLst>
          <pc:docMk/>
          <pc:sldMk cId="2952985971" sldId="306"/>
        </pc:sldMkLst>
        <pc:spChg chg="mod">
          <ac:chgData name="George" userId="22d0b802-afc6-4b8f-ba57-7a855d96927f" providerId="ADAL" clId="{B3A70AA2-4023-4D48-AB19-2B78D9776EC6}" dt="2020-03-01T22:38:56.028" v="3087" actId="20577"/>
          <ac:spMkLst>
            <pc:docMk/>
            <pc:sldMk cId="2952985971" sldId="306"/>
            <ac:spMk id="5" creationId="{00000000-0000-0000-0000-000000000000}"/>
          </ac:spMkLst>
        </pc:spChg>
      </pc:sldChg>
      <pc:sldChg chg="addSp modSp add">
        <pc:chgData name="George" userId="22d0b802-afc6-4b8f-ba57-7a855d96927f" providerId="ADAL" clId="{B3A70AA2-4023-4D48-AB19-2B78D9776EC6}" dt="2020-03-01T22:44:17.080" v="3145" actId="14100"/>
        <pc:sldMkLst>
          <pc:docMk/>
          <pc:sldMk cId="4257747664" sldId="307"/>
        </pc:sldMkLst>
        <pc:spChg chg="mod">
          <ac:chgData name="George" userId="22d0b802-afc6-4b8f-ba57-7a855d96927f" providerId="ADAL" clId="{B3A70AA2-4023-4D48-AB19-2B78D9776EC6}" dt="2020-03-01T22:39:25.845" v="3141" actId="20577"/>
          <ac:spMkLst>
            <pc:docMk/>
            <pc:sldMk cId="4257747664" sldId="307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39:09.650" v="3106" actId="20577"/>
          <ac:spMkLst>
            <pc:docMk/>
            <pc:sldMk cId="4257747664" sldId="307"/>
            <ac:spMk id="11" creationId="{00000000-0000-0000-0000-000000000000}"/>
          </ac:spMkLst>
        </pc:spChg>
        <pc:picChg chg="add mod">
          <ac:chgData name="George" userId="22d0b802-afc6-4b8f-ba57-7a855d96927f" providerId="ADAL" clId="{B3A70AA2-4023-4D48-AB19-2B78D9776EC6}" dt="2020-03-01T22:44:17.080" v="3145" actId="14100"/>
          <ac:picMkLst>
            <pc:docMk/>
            <pc:sldMk cId="4257747664" sldId="307"/>
            <ac:picMk id="16386" creationId="{3226AAFA-6ADC-4BE0-80EF-A7E2073B146D}"/>
          </ac:picMkLst>
        </pc:picChg>
      </pc:sldChg>
      <pc:sldChg chg="addSp delSp modSp add">
        <pc:chgData name="George" userId="22d0b802-afc6-4b8f-ba57-7a855d96927f" providerId="ADAL" clId="{B3A70AA2-4023-4D48-AB19-2B78D9776EC6}" dt="2020-03-01T22:47:59.701" v="3269" actId="14100"/>
        <pc:sldMkLst>
          <pc:docMk/>
          <pc:sldMk cId="492951436" sldId="308"/>
        </pc:sldMkLst>
        <pc:spChg chg="mod">
          <ac:chgData name="George" userId="22d0b802-afc6-4b8f-ba57-7a855d96927f" providerId="ADAL" clId="{B3A70AA2-4023-4D48-AB19-2B78D9776EC6}" dt="2020-03-01T22:44:48.261" v="3179" actId="20577"/>
          <ac:spMkLst>
            <pc:docMk/>
            <pc:sldMk cId="492951436" sldId="308"/>
            <ac:spMk id="4" creationId="{5A4F6C64-3E8D-4255-95B8-CF64265213DA}"/>
          </ac:spMkLst>
        </pc:spChg>
        <pc:spChg chg="add mod">
          <ac:chgData name="George" userId="22d0b802-afc6-4b8f-ba57-7a855d96927f" providerId="ADAL" clId="{B3A70AA2-4023-4D48-AB19-2B78D9776EC6}" dt="2020-03-01T22:47:59.701" v="3269" actId="14100"/>
          <ac:spMkLst>
            <pc:docMk/>
            <pc:sldMk cId="492951436" sldId="308"/>
            <ac:spMk id="6" creationId="{C9611082-7090-4C0C-AC11-420AC42FDC9A}"/>
          </ac:spMkLst>
        </pc:spChg>
        <pc:picChg chg="del">
          <ac:chgData name="George" userId="22d0b802-afc6-4b8f-ba57-7a855d96927f" providerId="ADAL" clId="{B3A70AA2-4023-4D48-AB19-2B78D9776EC6}" dt="2020-03-01T22:44:50.189" v="3180" actId="478"/>
          <ac:picMkLst>
            <pc:docMk/>
            <pc:sldMk cId="492951436" sldId="308"/>
            <ac:picMk id="16386" creationId="{3226AAFA-6ADC-4BE0-80EF-A7E2073B146D}"/>
          </ac:picMkLst>
        </pc:picChg>
      </pc:sldChg>
      <pc:sldChg chg="modSp add">
        <pc:chgData name="George" userId="22d0b802-afc6-4b8f-ba57-7a855d96927f" providerId="ADAL" clId="{B3A70AA2-4023-4D48-AB19-2B78D9776EC6}" dt="2020-03-01T22:47:50.764" v="3265" actId="1076"/>
        <pc:sldMkLst>
          <pc:docMk/>
          <pc:sldMk cId="2125016690" sldId="309"/>
        </pc:sldMkLst>
        <pc:spChg chg="mod">
          <ac:chgData name="George" userId="22d0b802-afc6-4b8f-ba57-7a855d96927f" providerId="ADAL" clId="{B3A70AA2-4023-4D48-AB19-2B78D9776EC6}" dt="2020-03-01T22:47:32.329" v="3259" actId="2711"/>
          <ac:spMkLst>
            <pc:docMk/>
            <pc:sldMk cId="2125016690" sldId="309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47:50.764" v="3265" actId="1076"/>
          <ac:spMkLst>
            <pc:docMk/>
            <pc:sldMk cId="2125016690" sldId="309"/>
            <ac:spMk id="6" creationId="{C9611082-7090-4C0C-AC11-420AC42FDC9A}"/>
          </ac:spMkLst>
        </pc:spChg>
      </pc:sldChg>
      <pc:sldChg chg="delSp modSp add">
        <pc:chgData name="George" userId="22d0b802-afc6-4b8f-ba57-7a855d96927f" providerId="ADAL" clId="{B3A70AA2-4023-4D48-AB19-2B78D9776EC6}" dt="2020-03-01T22:48:42.269" v="3295" actId="478"/>
        <pc:sldMkLst>
          <pc:docMk/>
          <pc:sldMk cId="3261617761" sldId="310"/>
        </pc:sldMkLst>
        <pc:spChg chg="del">
          <ac:chgData name="George" userId="22d0b802-afc6-4b8f-ba57-7a855d96927f" providerId="ADAL" clId="{B3A70AA2-4023-4D48-AB19-2B78D9776EC6}" dt="2020-03-01T22:48:42.269" v="3295" actId="478"/>
          <ac:spMkLst>
            <pc:docMk/>
            <pc:sldMk cId="3261617761" sldId="310"/>
            <ac:spMk id="4" creationId="{5A4F6C64-3E8D-4255-95B8-CF64265213DA}"/>
          </ac:spMkLst>
        </pc:spChg>
        <pc:spChg chg="mod">
          <ac:chgData name="George" userId="22d0b802-afc6-4b8f-ba57-7a855d96927f" providerId="ADAL" clId="{B3A70AA2-4023-4D48-AB19-2B78D9776EC6}" dt="2020-03-01T22:48:39.553" v="3294" actId="20577"/>
          <ac:spMkLst>
            <pc:docMk/>
            <pc:sldMk cId="3261617761" sldId="310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5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1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5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5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8B082-EFC2-46C1-B47C-51736C67037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2523A-7918-41A0-844B-71898058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4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mirror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rstudio.com/products/rstudio/download/" TargetMode="Externa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an.r-project.org/web/views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dmonk.com/sogrady/2020/02/28/language-rankings-1-2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Introduction to R</a:t>
            </a:r>
          </a:p>
        </p:txBody>
      </p:sp>
    </p:spTree>
    <p:extLst>
      <p:ext uri="{BB962C8B-B14F-4D97-AF65-F5344CB8AC3E}">
        <p14:creationId xmlns:p14="http://schemas.microsoft.com/office/powerpoint/2010/main" val="35565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Disadvantages of 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B96C60-7213-472C-9C1F-9348BE8FE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924" y="1230108"/>
            <a:ext cx="7149895" cy="53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0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7265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A Tour of R and RStudio</a:t>
            </a:r>
          </a:p>
        </p:txBody>
      </p:sp>
    </p:spTree>
    <p:extLst>
      <p:ext uri="{BB962C8B-B14F-4D97-AF65-F5344CB8AC3E}">
        <p14:creationId xmlns:p14="http://schemas.microsoft.com/office/powerpoint/2010/main" val="346646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Base R and R packages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47038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R’s source code: cran.r-project.org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“Ships” with data management, analysis and visualization tools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A946CB-A571-44EC-BE9B-746C7421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72" y="1570038"/>
            <a:ext cx="6823587" cy="329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2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38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R: Download from a mirror near 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410" y="6344502"/>
            <a:ext cx="762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7070"/>
                </a:solidFill>
                <a:latin typeface="Pragmatica" panose="020B0403040502020204" pitchFamily="34" charset="0"/>
                <a:hlinkClick r:id="rId3"/>
              </a:rPr>
              <a:t>https://cran.r-project.org/mirrors.html</a:t>
            </a:r>
            <a:r>
              <a:rPr lang="en-US" sz="2000" dirty="0">
                <a:solidFill>
                  <a:srgbClr val="707070"/>
                </a:solidFill>
                <a:latin typeface="Pragmatica" panose="020B04030405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AAD1F-546D-4D60-83B5-447E85AB3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27" y="1129051"/>
            <a:ext cx="9303798" cy="44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R packages: “There’s an App for that!”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109" y="2297968"/>
            <a:ext cx="9799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Install the package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Open the package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3A3D79E-EFB5-4C74-925C-52E65CFB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95276" y="1137677"/>
            <a:ext cx="5720323" cy="57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8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225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Installing the </a:t>
            </a:r>
            <a:r>
              <a:rPr lang="en-US" sz="6000" dirty="0" err="1">
                <a:latin typeface="Aliens &amp; cows" panose="00000500000000000000" pitchFamily="2" charset="0"/>
              </a:rPr>
              <a:t>tidyverse</a:t>
            </a:r>
            <a:r>
              <a:rPr lang="en-US" sz="6000" dirty="0">
                <a:latin typeface="Aliens &amp; cows" panose="00000500000000000000" pitchFamily="2" charset="0"/>
              </a:rPr>
              <a:t> package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00F623-B865-4799-8615-45050B57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00" y="1711926"/>
            <a:ext cx="2629128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36418-A850-4A75-9BF1-2B7EE9BBD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20" b="3974"/>
          <a:stretch/>
        </p:blipFill>
        <p:spPr>
          <a:xfrm>
            <a:off x="4264241" y="1534946"/>
            <a:ext cx="6784259" cy="46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6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225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latin typeface="Aliens &amp; cows" panose="00000500000000000000" pitchFamily="2" charset="0"/>
              </a:rPr>
              <a:t>Loading </a:t>
            </a:r>
            <a:r>
              <a:rPr lang="en-US" sz="6000" dirty="0">
                <a:latin typeface="Aliens &amp; cows" panose="00000500000000000000" pitchFamily="2" charset="0"/>
              </a:rPr>
              <a:t>the </a:t>
            </a:r>
            <a:r>
              <a:rPr lang="en-US" sz="6000" dirty="0" err="1">
                <a:latin typeface="Aliens &amp; cows" panose="00000500000000000000" pitchFamily="2" charset="0"/>
              </a:rPr>
              <a:t>tidyverse</a:t>
            </a:r>
            <a:r>
              <a:rPr lang="en-US" sz="6000" dirty="0">
                <a:latin typeface="Aliens &amp; cows" panose="00000500000000000000" pitchFamily="2" charset="0"/>
              </a:rPr>
              <a:t>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D10E5-0828-4842-96EE-BC9DD18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266" y="1509983"/>
            <a:ext cx="6756564" cy="46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1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Let’s run in RStudio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4A97ED-407A-49F9-9757-C32EE7F3F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593" y="1485177"/>
            <a:ext cx="3105150" cy="462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8BF9E-6B63-49CA-9154-2D467A15E39F}"/>
              </a:ext>
            </a:extLst>
          </p:cNvPr>
          <p:cNvSpPr txBox="1"/>
          <p:nvPr/>
        </p:nvSpPr>
        <p:spPr>
          <a:xfrm>
            <a:off x="5057960" y="5359617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dole" panose="02000503000000000000" pitchFamily="2" charset="0"/>
                <a:hlinkClick r:id="rId5"/>
              </a:rPr>
              <a:t>https://rstudio.com/products/rstudio/download/</a:t>
            </a:r>
            <a:r>
              <a:rPr lang="en-US" dirty="0">
                <a:latin typeface="Gidole" panose="02000503000000000000" pitchFamily="2" charset="0"/>
              </a:rPr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CD662-532F-45AE-8CBA-F00475454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960" y="1806815"/>
            <a:ext cx="6711252" cy="32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60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Aliens &amp; cows" panose="00000500000000000000" pitchFamily="2" charset="0"/>
              </a:rPr>
              <a:t>Rstudio</a:t>
            </a:r>
            <a:r>
              <a:rPr lang="en-US" sz="6000" dirty="0">
                <a:latin typeface="Aliens &amp; cows" panose="00000500000000000000" pitchFamily="2" charset="0"/>
              </a:rPr>
              <a:t> Orientation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A02E0B-B7A0-4FD6-AAC5-9DED3159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87" y="1409717"/>
            <a:ext cx="9294465" cy="498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19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Official learning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Navigate the </a:t>
            </a:r>
            <a:r>
              <a:rPr lang="en-US" sz="2800" dirty="0" err="1">
                <a:solidFill>
                  <a:srgbClr val="707070"/>
                </a:solidFill>
                <a:latin typeface="Pragmatica" panose="020B0403040502020204" pitchFamily="34" charset="0"/>
              </a:rPr>
              <a:t>Rstudio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integrated development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Load, view and modify data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Make simple graphical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2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The two basic things to do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CF3338"/>
              </a:buClr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Run a function</a:t>
            </a:r>
          </a:p>
          <a:p>
            <a:pPr marL="514350" indent="-514350">
              <a:buClr>
                <a:srgbClr val="CF3338"/>
              </a:buClr>
              <a:buAutoNum type="arabicPeriod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Create or modify an object</a:t>
            </a:r>
          </a:p>
        </p:txBody>
      </p:sp>
    </p:spTree>
    <p:extLst>
      <p:ext uri="{BB962C8B-B14F-4D97-AF65-F5344CB8AC3E}">
        <p14:creationId xmlns:p14="http://schemas.microsoft.com/office/powerpoint/2010/main" val="2192119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Let’s get working in the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Use R as a fancy calculator:</a:t>
            </a:r>
          </a:p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Hit Enter to execute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5B9AF-46E6-4AFE-9BCC-E083A87A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88" y="3114847"/>
            <a:ext cx="8878069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1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59940" y="447049"/>
            <a:ext cx="5164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R follows the order of operation and uses scientific notation: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1F328-8142-4144-BCDA-546419DEBF01}"/>
              </a:ext>
            </a:extLst>
          </p:cNvPr>
          <p:cNvSpPr/>
          <p:nvPr/>
        </p:nvSpPr>
        <p:spPr>
          <a:xfrm>
            <a:off x="1981200" y="2400300"/>
            <a:ext cx="8064500" cy="3238500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(5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3)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15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^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^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## [1] 55.625</a:t>
            </a:r>
          </a:p>
          <a:p>
            <a:endParaRPr lang="en-US" sz="3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5e4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</a:rPr>
              <a:t>## [1] 50000</a:t>
            </a:r>
          </a:p>
        </p:txBody>
      </p:sp>
    </p:spTree>
    <p:extLst>
      <p:ext uri="{BB962C8B-B14F-4D97-AF65-F5344CB8AC3E}">
        <p14:creationId xmlns:p14="http://schemas.microsoft.com/office/powerpoint/2010/main" val="2626089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Testing conditions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13781"/>
              </p:ext>
            </p:extLst>
          </p:nvPr>
        </p:nvGraphicFramePr>
        <p:xfrm>
          <a:off x="589066" y="1318904"/>
          <a:ext cx="5000634" cy="4154510"/>
        </p:xfrm>
        <a:graphic>
          <a:graphicData uri="http://schemas.openxmlformats.org/drawingml/2006/table">
            <a:tbl>
              <a:tblPr/>
              <a:tblGrid>
                <a:gridCol w="1942993">
                  <a:extLst>
                    <a:ext uri="{9D8B030D-6E8A-4147-A177-3AD203B41FA5}">
                      <a16:colId xmlns:a16="http://schemas.microsoft.com/office/drawing/2014/main" val="2629133829"/>
                    </a:ext>
                  </a:extLst>
                </a:gridCol>
                <a:gridCol w="3057641">
                  <a:extLst>
                    <a:ext uri="{9D8B030D-6E8A-4147-A177-3AD203B41FA5}">
                      <a16:colId xmlns:a16="http://schemas.microsoft.com/office/drawing/2014/main" val="985116657"/>
                    </a:ext>
                  </a:extLst>
                </a:gridCol>
              </a:tblGrid>
              <a:tr h="6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Pragmatica" panose="020B0403040502020204" pitchFamily="34" charset="0"/>
                        </a:rPr>
                        <a:t>Condition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Pragmatica" panose="020B0403040502020204" pitchFamily="34" charset="0"/>
                        </a:rPr>
                        <a:t>Symbol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0149"/>
                  </a:ext>
                </a:extLst>
              </a:tr>
              <a:tr h="58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Equal 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==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(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not 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itchFamily="2" charset="0"/>
                        </a:rPr>
                        <a:t> 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29098"/>
                  </a:ext>
                </a:extLst>
              </a:tr>
              <a:tr h="582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Not equal 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!=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523719"/>
                  </a:ext>
                </a:extLst>
              </a:tr>
              <a:tr h="807928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Greater than/less than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&gt;, &lt;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27386"/>
                  </a:ext>
                </a:extLst>
              </a:tr>
              <a:tr h="1075645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" panose="020B0403040502020204" pitchFamily="34" charset="0"/>
                        </a:rPr>
                        <a:t>Greater than or equal to/less than or equal to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&gt;=, &lt;=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8911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02301" y="1318904"/>
            <a:ext cx="4468822" cy="1224224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 Does 5 equal 4?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5 </a:t>
            </a:r>
            <a:r>
              <a:rPr lang="en-US" sz="2400" b="1" dirty="0">
                <a:latin typeface="Consolas" panose="020B0609020204030204" pitchFamily="49" charset="0"/>
              </a:rPr>
              <a:t>== </a:t>
            </a:r>
            <a:r>
              <a:rPr lang="en-US" sz="2400" dirty="0">
                <a:latin typeface="Consolas" panose="020B0609020204030204" pitchFamily="49" charset="0"/>
              </a:rPr>
              <a:t>4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FALSE</a:t>
            </a:r>
            <a:endParaRPr lang="en-US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D551EF-531E-4F42-8A45-A6960E04FFBE}"/>
              </a:ext>
            </a:extLst>
          </p:cNvPr>
          <p:cNvSpPr/>
          <p:nvPr/>
        </p:nvSpPr>
        <p:spPr>
          <a:xfrm>
            <a:off x="6602301" y="2720053"/>
            <a:ext cx="4468822" cy="149798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 Is 10 less than or equal to 11?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10 </a:t>
            </a:r>
            <a:r>
              <a:rPr lang="en-US" sz="2400" b="1" dirty="0">
                <a:latin typeface="Consolas" panose="020B0609020204030204" pitchFamily="49" charset="0"/>
              </a:rPr>
              <a:t>&lt;= </a:t>
            </a:r>
            <a:r>
              <a:rPr lang="en-US" sz="2400" dirty="0">
                <a:latin typeface="Consolas" panose="020B0609020204030204" pitchFamily="49" charset="0"/>
              </a:rPr>
              <a:t>11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TRUE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75D8C4-63A1-406B-9628-744EA68BF3A2}"/>
              </a:ext>
            </a:extLst>
          </p:cNvPr>
          <p:cNvSpPr/>
          <p:nvPr/>
        </p:nvSpPr>
        <p:spPr>
          <a:xfrm>
            <a:off x="6602301" y="4394964"/>
            <a:ext cx="4468822" cy="192717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#is the sqrt of 36 equal to 6 squared?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(36) </a:t>
            </a:r>
            <a:r>
              <a:rPr lang="en-US" sz="2400" b="1" dirty="0">
                <a:latin typeface="Consolas" panose="020B0609020204030204" pitchFamily="49" charset="0"/>
              </a:rPr>
              <a:t>!= </a:t>
            </a:r>
            <a:r>
              <a:rPr lang="en-US" sz="2400" dirty="0">
                <a:latin typeface="Consolas" panose="020B0609020204030204" pitchFamily="49" charset="0"/>
              </a:rPr>
              <a:t>6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## [1] FALSE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4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Using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3179" y="1556672"/>
            <a:ext cx="3756421" cy="169452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(36)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6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00236-16B1-47E6-ACB0-1EE54C224E4D}"/>
              </a:ext>
            </a:extLst>
          </p:cNvPr>
          <p:cNvSpPr/>
          <p:nvPr/>
        </p:nvSpPr>
        <p:spPr>
          <a:xfrm>
            <a:off x="663179" y="3731224"/>
            <a:ext cx="3756421" cy="187453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abs</a:t>
            </a:r>
            <a:r>
              <a:rPr lang="en-US" sz="3600" dirty="0">
                <a:latin typeface="Consolas" panose="020B0609020204030204" pitchFamily="49" charset="0"/>
              </a:rPr>
              <a:t>(-5*2)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10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phic 2" descr="Table">
            <a:extLst>
              <a:ext uri="{FF2B5EF4-FFF2-40B4-BE49-F238E27FC236}">
                <a16:creationId xmlns:a16="http://schemas.microsoft.com/office/drawing/2014/main" id="{8C51CBFA-BA88-44F6-BA7D-BFAF77A7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228" y="3429000"/>
            <a:ext cx="3035300" cy="3035300"/>
          </a:xfrm>
          <a:prstGeom prst="rect">
            <a:avLst/>
          </a:prstGeom>
        </p:spPr>
      </p:pic>
      <p:pic>
        <p:nvPicPr>
          <p:cNvPr id="6" name="Graphic 5" descr="Calculator">
            <a:extLst>
              <a:ext uri="{FF2B5EF4-FFF2-40B4-BE49-F238E27FC236}">
                <a16:creationId xmlns:a16="http://schemas.microsoft.com/office/drawing/2014/main" id="{CCB1B190-8449-4B96-B0BB-EF9C1AF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787" y="635000"/>
            <a:ext cx="3096224" cy="3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50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59940" y="447049"/>
            <a:ext cx="51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Pragmatica" panose="020B0403040502020204" pitchFamily="34" charset="0"/>
              </a:rPr>
              <a:t>R is case-sensitive: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1F328-8142-4144-BCDA-546419DEBF01}"/>
              </a:ext>
            </a:extLst>
          </p:cNvPr>
          <p:cNvSpPr/>
          <p:nvPr/>
        </p:nvSpPr>
        <p:spPr>
          <a:xfrm>
            <a:off x="2063750" y="2132153"/>
            <a:ext cx="8064500" cy="3238500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(10)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Error in Sqrt(10): could not find function "Sqrt"</a:t>
            </a:r>
            <a:endParaRPr 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01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Using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6EA13-BCEE-43B3-8E86-F1CBBCD78DD3}"/>
              </a:ext>
            </a:extLst>
          </p:cNvPr>
          <p:cNvSpPr/>
          <p:nvPr/>
        </p:nvSpPr>
        <p:spPr>
          <a:xfrm>
            <a:off x="663179" y="1556672"/>
            <a:ext cx="3756421" cy="1694527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sqrt</a:t>
            </a:r>
            <a:r>
              <a:rPr lang="en-US" sz="3600" dirty="0">
                <a:latin typeface="Consolas" panose="020B0609020204030204" pitchFamily="49" charset="0"/>
              </a:rPr>
              <a:t>(36)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6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00236-16B1-47E6-ACB0-1EE54C224E4D}"/>
              </a:ext>
            </a:extLst>
          </p:cNvPr>
          <p:cNvSpPr/>
          <p:nvPr/>
        </p:nvSpPr>
        <p:spPr>
          <a:xfrm>
            <a:off x="663179" y="3731224"/>
            <a:ext cx="3756421" cy="1874535"/>
          </a:xfrm>
          <a:prstGeom prst="rect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Consolas" panose="020B0609020204030204" pitchFamily="49" charset="0"/>
              </a:rPr>
              <a:t>abs</a:t>
            </a:r>
            <a:r>
              <a:rPr lang="en-US" sz="3600" dirty="0">
                <a:latin typeface="Consolas" panose="020B0609020204030204" pitchFamily="49" charset="0"/>
              </a:rPr>
              <a:t>(-5*2)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## [1] 10</a:t>
            </a:r>
            <a:endParaRPr lang="en-US" sz="7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phic 2" descr="Table">
            <a:extLst>
              <a:ext uri="{FF2B5EF4-FFF2-40B4-BE49-F238E27FC236}">
                <a16:creationId xmlns:a16="http://schemas.microsoft.com/office/drawing/2014/main" id="{8C51CBFA-BA88-44F6-BA7D-BFAF77A7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228" y="3429000"/>
            <a:ext cx="3035300" cy="3035300"/>
          </a:xfrm>
          <a:prstGeom prst="rect">
            <a:avLst/>
          </a:prstGeom>
        </p:spPr>
      </p:pic>
      <p:pic>
        <p:nvPicPr>
          <p:cNvPr id="6" name="Graphic 5" descr="Calculator">
            <a:extLst>
              <a:ext uri="{FF2B5EF4-FFF2-40B4-BE49-F238E27FC236}">
                <a16:creationId xmlns:a16="http://schemas.microsoft.com/office/drawing/2014/main" id="{CCB1B190-8449-4B96-B0BB-EF9C1AF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787" y="635000"/>
            <a:ext cx="3096224" cy="3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3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Script: save your code for later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14AE3-5DF6-4E3A-8788-278FAAD24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2"/>
          <a:stretch/>
        </p:blipFill>
        <p:spPr>
          <a:xfrm>
            <a:off x="1325818" y="1377285"/>
            <a:ext cx="8870677" cy="46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8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Note to self: use comments (#)</a:t>
            </a:r>
          </a:p>
        </p:txBody>
      </p:sp>
      <p:pic>
        <p:nvPicPr>
          <p:cNvPr id="9218" name="Picture 2" descr="Image result for this code i wrote i have no memory of this place">
            <a:extLst>
              <a:ext uri="{FF2B5EF4-FFF2-40B4-BE49-F238E27FC236}">
                <a16:creationId xmlns:a16="http://schemas.microsoft.com/office/drawing/2014/main" id="{6518CC9C-D9C0-4965-9AA7-36542134F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874" y="1354732"/>
            <a:ext cx="3920525" cy="474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98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Execute multiple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67838-C19F-4223-BC36-B5B502EB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1" y="1286950"/>
            <a:ext cx="9939039" cy="51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Unofficial learning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Making your work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Having fun with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Not panicking!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4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Save your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C14B16-FA2F-4164-A476-0DC66F7C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081" y="1135322"/>
            <a:ext cx="8960746" cy="54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13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Getting Help (Lower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9A940-2D82-4A1D-9B78-8C4B1988F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84" y="1338621"/>
            <a:ext cx="8731045" cy="468384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239B575-AA23-4FF9-B92E-0B097C387DE0}"/>
              </a:ext>
            </a:extLst>
          </p:cNvPr>
          <p:cNvSpPr/>
          <p:nvPr/>
        </p:nvSpPr>
        <p:spPr>
          <a:xfrm rot="18454926">
            <a:off x="4769199" y="2799899"/>
            <a:ext cx="422787" cy="1609634"/>
          </a:xfrm>
          <a:prstGeom prst="downArrow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6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Plotting an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9B419-A9B6-4549-9082-C259420F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47" y="1248379"/>
            <a:ext cx="9861105" cy="529007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239B575-AA23-4FF9-B92E-0B097C387DE0}"/>
              </a:ext>
            </a:extLst>
          </p:cNvPr>
          <p:cNvSpPr/>
          <p:nvPr/>
        </p:nvSpPr>
        <p:spPr>
          <a:xfrm rot="18454926">
            <a:off x="5117876" y="3282564"/>
            <a:ext cx="422787" cy="1609634"/>
          </a:xfrm>
          <a:prstGeom prst="downArrow">
            <a:avLst/>
          </a:prstGeom>
          <a:solidFill>
            <a:srgbClr val="CF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47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Plotting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B2EAE-3693-4CD0-A3DF-FA7B17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2" y="1121994"/>
            <a:ext cx="9931745" cy="53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8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C03D9-1AA8-4F21-A3D8-7CB33979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50" y="1110699"/>
            <a:ext cx="9769158" cy="5240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Viewing “R” history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4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Where did x come from? 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B2EAE-3693-4CD0-A3DF-FA7B17CE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6" y="1121994"/>
            <a:ext cx="9931745" cy="532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7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03DFD-EE9D-4090-98A4-A0F54FA4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10" y="1105544"/>
            <a:ext cx="9861637" cy="5290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Assigning another object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4B759-A8CE-4471-9E45-5A87B63F16F3}"/>
              </a:ext>
            </a:extLst>
          </p:cNvPr>
          <p:cNvSpPr/>
          <p:nvPr/>
        </p:nvSpPr>
        <p:spPr>
          <a:xfrm>
            <a:off x="5830529" y="1524000"/>
            <a:ext cx="4931638" cy="1905000"/>
          </a:xfrm>
          <a:prstGeom prst="rect">
            <a:avLst/>
          </a:prstGeom>
          <a:noFill/>
          <a:ln w="38100">
            <a:solidFill>
              <a:srgbClr val="CF333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Now for something fun…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26103-F9C1-416F-9282-A8B53993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71472"/>
            <a:ext cx="9665110" cy="51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5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Spinning package playlists: CRAN task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55CDB-7BFA-4FE2-B88C-8B7F0459F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444" y="1370951"/>
            <a:ext cx="9301316" cy="4496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86AD1-A38E-4DF3-85C6-24528FF9A811}"/>
              </a:ext>
            </a:extLst>
          </p:cNvPr>
          <p:cNvSpPr txBox="1"/>
          <p:nvPr/>
        </p:nvSpPr>
        <p:spPr>
          <a:xfrm>
            <a:off x="2556387" y="5968181"/>
            <a:ext cx="797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agmatica" pitchFamily="2" charset="0"/>
                <a:hlinkClick r:id="rId4"/>
              </a:rPr>
              <a:t>https://cran.r-project.org/web/views/</a:t>
            </a:r>
            <a:r>
              <a:rPr lang="en-US" dirty="0">
                <a:latin typeface="Pragmatica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52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441724"/>
            <a:ext cx="5164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200" dirty="0" err="1">
                <a:solidFill>
                  <a:srgbClr val="707070"/>
                </a:solidFill>
                <a:latin typeface="Consolas" panose="020B0609020204030204" pitchFamily="49" charset="0"/>
              </a:rPr>
              <a:t>ctv</a:t>
            </a:r>
            <a:r>
              <a:rPr lang="en-US" sz="3200" dirty="0">
                <a:solidFill>
                  <a:srgbClr val="707070"/>
                </a:solidFill>
                <a:latin typeface="Pragmatica" panose="020B0403040502020204" pitchFamily="34" charset="0"/>
              </a:rPr>
              <a:t>: a package to install other packages: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4CDCB0-49CD-4DDE-B35D-48F16EDF331B}"/>
              </a:ext>
            </a:extLst>
          </p:cNvPr>
          <p:cNvSpPr/>
          <p:nvPr/>
        </p:nvSpPr>
        <p:spPr>
          <a:xfrm>
            <a:off x="1700981" y="1816291"/>
            <a:ext cx="8406581" cy="3913238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onsolas" panose="020B0609020204030204" pitchFamily="49" charset="0"/>
              </a:rPr>
              <a:t># Install task views package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install.packages</a:t>
            </a:r>
            <a:r>
              <a:rPr lang="en-US" sz="2800" dirty="0">
                <a:latin typeface="Consolas" panose="020B0609020204030204" pitchFamily="49" charset="0"/>
              </a:rPr>
              <a:t>("</a:t>
            </a:r>
            <a:r>
              <a:rPr lang="en-US" sz="2800" dirty="0" err="1">
                <a:latin typeface="Consolas" panose="020B0609020204030204" pitchFamily="49" charset="0"/>
              </a:rPr>
              <a:t>ctv</a:t>
            </a:r>
            <a:r>
              <a:rPr lang="en-US" sz="2800" dirty="0">
                <a:latin typeface="Consolas" panose="020B0609020204030204" pitchFamily="49" charset="0"/>
              </a:rPr>
              <a:t>")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# Load task views package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library(</a:t>
            </a:r>
            <a:r>
              <a:rPr lang="en-US" sz="2800" dirty="0" err="1">
                <a:latin typeface="Consolas" panose="020B0609020204030204" pitchFamily="49" charset="0"/>
              </a:rPr>
              <a:t>ctv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# Install Econometrics task view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install.views</a:t>
            </a:r>
            <a:r>
              <a:rPr lang="en-US" sz="2800" dirty="0">
                <a:latin typeface="Consolas" panose="020B0609020204030204" pitchFamily="49" charset="0"/>
              </a:rPr>
              <a:t>("Econometrics")</a:t>
            </a:r>
          </a:p>
        </p:txBody>
      </p:sp>
    </p:spTree>
    <p:extLst>
      <p:ext uri="{BB962C8B-B14F-4D97-AF65-F5344CB8AC3E}">
        <p14:creationId xmlns:p14="http://schemas.microsoft.com/office/powerpoint/2010/main" val="201975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Introduction to R</a:t>
            </a:r>
          </a:p>
        </p:txBody>
      </p:sp>
    </p:spTree>
    <p:extLst>
      <p:ext uri="{BB962C8B-B14F-4D97-AF65-F5344CB8AC3E}">
        <p14:creationId xmlns:p14="http://schemas.microsoft.com/office/powerpoint/2010/main" val="296770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Checking for package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6C747-504E-40B6-859F-58C21655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02" y="1365955"/>
            <a:ext cx="92583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71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Checking for </a:t>
            </a:r>
            <a:r>
              <a:rPr lang="en-US" sz="6000" dirty="0" err="1">
                <a:latin typeface="Aliens &amp; cows" panose="00000500000000000000" pitchFamily="2" charset="0"/>
              </a:rPr>
              <a:t>Rstudio</a:t>
            </a:r>
            <a:r>
              <a:rPr lang="en-US" sz="6000" dirty="0">
                <a:latin typeface="Aliens &amp; cows" panose="00000500000000000000" pitchFamily="2" charset="0"/>
              </a:rPr>
              <a:t>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AA114-142E-4FC4-BD3D-2FEA199A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535061"/>
            <a:ext cx="9277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16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4420" y="0"/>
            <a:ext cx="561758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489" y="0"/>
            <a:ext cx="4120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liens &amp; cows" panose="00000500000000000000" pitchFamily="2" charset="0"/>
              </a:rPr>
              <a:t>DRILLS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7" t="33418" r="20112" b="50548"/>
          <a:stretch/>
        </p:blipFill>
        <p:spPr>
          <a:xfrm>
            <a:off x="10386349" y="5029795"/>
            <a:ext cx="1805651" cy="1991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620" y="219919"/>
            <a:ext cx="5937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Load the </a:t>
            </a:r>
            <a:r>
              <a:rPr lang="en-US" sz="2800" dirty="0" err="1">
                <a:solidFill>
                  <a:srgbClr val="CF3338"/>
                </a:solidFill>
                <a:latin typeface="Consolas" panose="020B0609020204030204" pitchFamily="49" charset="0"/>
              </a:rPr>
              <a:t>tidyverse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package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Call the help documentation on the </a:t>
            </a:r>
            <a:r>
              <a:rPr lang="en-US" sz="2800" dirty="0">
                <a:solidFill>
                  <a:srgbClr val="CF3338"/>
                </a:solidFill>
                <a:latin typeface="Consolas" panose="020B0609020204030204" pitchFamily="49" charset="0"/>
              </a:rPr>
              <a:t>subset()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function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Install the </a:t>
            </a:r>
            <a:r>
              <a:rPr lang="en-US" sz="2800" dirty="0" err="1">
                <a:solidFill>
                  <a:srgbClr val="CF3338"/>
                </a:solidFill>
                <a:latin typeface="Consolas" panose="020B0609020204030204" pitchFamily="49" charset="0"/>
              </a:rPr>
              <a:t>ExtremeValue</a:t>
            </a:r>
            <a:r>
              <a:rPr lang="en-US" sz="2800" b="1" dirty="0">
                <a:solidFill>
                  <a:srgbClr val="CF3338"/>
                </a:solidFill>
                <a:latin typeface="Pragmatica" pitchFamily="2" charset="0"/>
              </a:rPr>
              <a:t> task view</a:t>
            </a:r>
          </a:p>
        </p:txBody>
      </p:sp>
    </p:spTree>
    <p:extLst>
      <p:ext uri="{BB962C8B-B14F-4D97-AF65-F5344CB8AC3E}">
        <p14:creationId xmlns:p14="http://schemas.microsoft.com/office/powerpoint/2010/main" val="2727705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496" y="-2482770"/>
            <a:ext cx="10171472" cy="7459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91" y="1687545"/>
            <a:ext cx="798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7070"/>
                </a:solidFill>
                <a:latin typeface="Pragmatica" panose="020B04030405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91243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3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861" y="393539"/>
            <a:ext cx="10324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agmatica" pitchFamily="2" charset="0"/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952985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R stores data and output in objects</a:t>
            </a:r>
          </a:p>
        </p:txBody>
      </p:sp>
      <p:pic>
        <p:nvPicPr>
          <p:cNvPr id="16386" name="Picture 2" descr="Shoes, Shoe Boxes, Shoebox, Box, Retail, Merchandise">
            <a:extLst>
              <a:ext uri="{FF2B5EF4-FFF2-40B4-BE49-F238E27FC236}">
                <a16:creationId xmlns:a16="http://schemas.microsoft.com/office/drawing/2014/main" id="{3226AAFA-6ADC-4BE0-80EF-A7E2073B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55" y="2267763"/>
            <a:ext cx="6272980" cy="41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747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40" y="1424949"/>
            <a:ext cx="516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One option: equals sign (=)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86117" y="2355178"/>
            <a:ext cx="8406581" cy="2554654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=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51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Creating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F6C64-3E8D-4255-95B8-CF64265213DA}"/>
              </a:ext>
            </a:extLst>
          </p:cNvPr>
          <p:cNvSpPr txBox="1"/>
          <p:nvPr/>
        </p:nvSpPr>
        <p:spPr>
          <a:xfrm>
            <a:off x="347239" y="1424949"/>
            <a:ext cx="8255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Another (preferred) option: </a:t>
            </a:r>
            <a:r>
              <a:rPr lang="en-US" sz="2800" dirty="0">
                <a:solidFill>
                  <a:srgbClr val="707070"/>
                </a:solidFill>
                <a:latin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 (</a:t>
            </a:r>
            <a:r>
              <a:rPr lang="en-US" sz="2800" dirty="0">
                <a:solidFill>
                  <a:srgbClr val="707070"/>
                </a:solidFill>
                <a:latin typeface="Consolas" panose="020B0609020204030204" pitchFamily="49" charset="0"/>
              </a:rPr>
              <a:t>Alt + M</a:t>
            </a: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76285" y="2487255"/>
            <a:ext cx="8406581" cy="2295480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&lt;-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16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086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Printing objects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11082-7090-4C0C-AC11-420AC42FDC9A}"/>
              </a:ext>
            </a:extLst>
          </p:cNvPr>
          <p:cNvSpPr/>
          <p:nvPr/>
        </p:nvSpPr>
        <p:spPr>
          <a:xfrm>
            <a:off x="1976285" y="2487255"/>
            <a:ext cx="8406581" cy="2295480"/>
          </a:xfrm>
          <a:prstGeom prst="rect">
            <a:avLst/>
          </a:prstGeom>
          <a:solidFill>
            <a:srgbClr val="CF3338"/>
          </a:solidFill>
          <a:ln>
            <a:solidFill>
              <a:srgbClr val="CF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Consolas" panose="020B0609020204030204" pitchFamily="49" charset="0"/>
              </a:rPr>
              <a:t>#assign the value of the square root of 100 to</a:t>
            </a:r>
          </a:p>
          <a:p>
            <a:r>
              <a:rPr lang="en-US" sz="2400" i="1" dirty="0">
                <a:latin typeface="Consolas" panose="020B0609020204030204" pitchFamily="49" charset="0"/>
              </a:rPr>
              <a:t>#the object, variable 'result'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result &lt;- </a:t>
            </a:r>
            <a:r>
              <a:rPr lang="en-US" sz="2400" b="1" dirty="0">
                <a:latin typeface="Consolas" panose="020B0609020204030204" pitchFamily="49" charset="0"/>
              </a:rPr>
              <a:t>sqrt</a:t>
            </a:r>
            <a:r>
              <a:rPr lang="en-US" sz="2400" dirty="0">
                <a:latin typeface="Consolas" panose="020B0609020204030204" pitchFamily="49" charset="0"/>
              </a:rPr>
              <a:t>(100)</a:t>
            </a:r>
            <a:endParaRPr 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17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iens &amp; cows" panose="00000500000000000000" pitchFamily="2" charset="0"/>
              </a:rPr>
              <a:t>FROM </a:t>
            </a:r>
            <a:r>
              <a:rPr lang="en-US" sz="4400" dirty="0">
                <a:latin typeface="Consolas" panose="020B0609020204030204" pitchFamily="49" charset="0"/>
                <a:cs typeface="Courier New" panose="02070309020205020404" pitchFamily="49" charset="0"/>
              </a:rPr>
              <a:t>VLOOKUP() </a:t>
            </a:r>
            <a:r>
              <a:rPr lang="en-US" sz="4400" dirty="0">
                <a:latin typeface="Aliens &amp; cows" panose="00000500000000000000" pitchFamily="2" charset="0"/>
              </a:rPr>
              <a:t>DUCT TAPE TO </a:t>
            </a:r>
            <a:r>
              <a:rPr lang="en-US" sz="4400" dirty="0">
                <a:latin typeface="Consolas" panose="020B0609020204030204" pitchFamily="49" charset="0"/>
                <a:cs typeface="Courier New" panose="02070309020205020404" pitchFamily="49" charset="0"/>
              </a:rPr>
              <a:t>JOIN() </a:t>
            </a:r>
            <a:r>
              <a:rPr lang="en-US" sz="4400" dirty="0">
                <a:latin typeface="Aliens &amp; cows" panose="00000500000000000000" pitchFamily="2" charset="0"/>
              </a:rPr>
              <a:t>BLOWTORCH</a:t>
            </a:r>
          </a:p>
        </p:txBody>
      </p:sp>
      <p:pic>
        <p:nvPicPr>
          <p:cNvPr id="5" name="Google Shape;7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5" y="1648027"/>
            <a:ext cx="5153366" cy="392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5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921" y="1749254"/>
            <a:ext cx="5660021" cy="37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0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Background (Wikipedia)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“R is an open source programming language and software environment for statistical computing and graphics that is supported by the R Foundation for Statistical Computing.</a:t>
            </a:r>
          </a:p>
          <a:p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The R language is widely used among statisticians and data miners for developing statistical software and data analysis.”</a:t>
            </a:r>
          </a:p>
        </p:txBody>
      </p:sp>
    </p:spTree>
    <p:extLst>
      <p:ext uri="{BB962C8B-B14F-4D97-AF65-F5344CB8AC3E}">
        <p14:creationId xmlns:p14="http://schemas.microsoft.com/office/powerpoint/2010/main" val="1178959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iens &amp; cows" panose="00000500000000000000" pitchFamily="2" charset="0"/>
              </a:rPr>
              <a:t>Introducing schemas</a:t>
            </a:r>
          </a:p>
        </p:txBody>
      </p:sp>
      <p:pic>
        <p:nvPicPr>
          <p:cNvPr id="7" name="Google Shape;81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76" y="1130500"/>
            <a:ext cx="9235008" cy="5131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517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8136460" y="2210765"/>
            <a:ext cx="4055539" cy="46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What R is and is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241" y="2280355"/>
            <a:ext cx="51642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Normafixed Tryout" panose="00000409000000000000" pitchFamily="49" charset="0"/>
              </a:rPr>
              <a:t>R is…</a:t>
            </a:r>
            <a:endParaRPr lang="en-US" sz="3600" dirty="0">
              <a:solidFill>
                <a:srgbClr val="707070"/>
              </a:solidFill>
              <a:latin typeface="Normafixed Tryout" panose="00000409000000000000" pitchFamily="49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 programming language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 statistical package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Open-source</a:t>
            </a:r>
          </a:p>
          <a:p>
            <a:pPr>
              <a:buClr>
                <a:srgbClr val="CF3338"/>
              </a:buClr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0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1144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iens &amp; cows" panose="00000500000000000000" pitchFamily="2" charset="0"/>
              </a:rPr>
              <a:t>What R is and is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241" y="2280355"/>
            <a:ext cx="51642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Normafixed Tryout" panose="00000409000000000000" pitchFamily="49" charset="0"/>
              </a:rPr>
              <a:t>R is…</a:t>
            </a:r>
            <a:endParaRPr lang="en-US" sz="3600" dirty="0">
              <a:solidFill>
                <a:srgbClr val="707070"/>
              </a:solidFill>
              <a:latin typeface="Normafixed Tryout" panose="00000409000000000000" pitchFamily="49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 programming language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 statistical package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Open-source</a:t>
            </a:r>
          </a:p>
          <a:p>
            <a:pPr>
              <a:buClr>
                <a:srgbClr val="CF3338"/>
              </a:buClr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78" y="2218800"/>
            <a:ext cx="653969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F3338"/>
              </a:buClr>
            </a:pPr>
            <a:r>
              <a:rPr lang="en-US" sz="3600" b="1" dirty="0">
                <a:solidFill>
                  <a:srgbClr val="707070"/>
                </a:solidFill>
                <a:latin typeface="Normafixed Tryout" panose="00000409000000000000" pitchFamily="49" charset="0"/>
              </a:rPr>
              <a:t>R is not…</a:t>
            </a:r>
            <a:endParaRPr lang="en-US" sz="3600" dirty="0">
              <a:solidFill>
                <a:srgbClr val="707070"/>
              </a:solidFill>
              <a:latin typeface="Normafixed Tryout" panose="00000409000000000000" pitchFamily="49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07070"/>
              </a:solidFill>
              <a:latin typeface="Pragmatica" panose="020B0403040502020204" pitchFamily="34" charset="0"/>
            </a:endParaRP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 database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A spreadsheet</a:t>
            </a:r>
          </a:p>
          <a:p>
            <a:pPr marL="457200" indent="-457200">
              <a:buClr>
                <a:srgbClr val="CF3338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Commercially supported</a:t>
            </a:r>
          </a:p>
        </p:txBody>
      </p:sp>
    </p:spTree>
    <p:extLst>
      <p:ext uri="{BB962C8B-B14F-4D97-AF65-F5344CB8AC3E}">
        <p14:creationId xmlns:p14="http://schemas.microsoft.com/office/powerpoint/2010/main" val="313829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Advantages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987" y="1365813"/>
            <a:ext cx="9595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powerful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7070"/>
                </a:solidFill>
                <a:latin typeface="Pragmatica" panose="020B0403040502020204" pitchFamily="34" charset="0"/>
              </a:rPr>
              <a:t>It’s popular</a:t>
            </a:r>
          </a:p>
        </p:txBody>
      </p:sp>
    </p:spTree>
    <p:extLst>
      <p:ext uri="{BB962C8B-B14F-4D97-AF65-F5344CB8AC3E}">
        <p14:creationId xmlns:p14="http://schemas.microsoft.com/office/powerpoint/2010/main" val="277757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8" t="56371"/>
          <a:stretch/>
        </p:blipFill>
        <p:spPr>
          <a:xfrm>
            <a:off x="10894024" y="5370653"/>
            <a:ext cx="1297975" cy="1487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0" y="113388"/>
            <a:ext cx="979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iens &amp; cows" panose="00000500000000000000" pitchFamily="2" charset="0"/>
              </a:rPr>
              <a:t>Advantages of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69918-474C-4C32-ADD5-D7A66EE4F191}"/>
              </a:ext>
            </a:extLst>
          </p:cNvPr>
          <p:cNvSpPr txBox="1"/>
          <p:nvPr/>
        </p:nvSpPr>
        <p:spPr>
          <a:xfrm>
            <a:off x="1411550" y="1447060"/>
            <a:ext cx="9641149" cy="460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707070"/>
                </a:solidFill>
                <a:latin typeface="Pragmatica" pitchFamily="2" charset="0"/>
              </a:rPr>
              <a:t>“In our first run of these rankings, R placed 17th. All these years later it jumps two spots from the last quarter’s edition up to #13. In the interim, it has ranked as high as 12th but mostly commonly is found in the 13-15 range. Given the language’s specialized focus, this is likely its effective ceiling, but </a:t>
            </a:r>
            <a:r>
              <a:rPr lang="en-US" sz="2000" b="1" dirty="0">
                <a:solidFill>
                  <a:srgbClr val="707070"/>
                </a:solidFill>
                <a:latin typeface="Pragmatica" pitchFamily="2" charset="0"/>
              </a:rPr>
              <a:t>it’s also an illustration of the remarkable popularity of a language whose usage is restricted for all intents and purposes to a single domain – those who work with and operate on data</a:t>
            </a:r>
            <a:r>
              <a:rPr lang="en-US" sz="2000" dirty="0">
                <a:solidFill>
                  <a:srgbClr val="707070"/>
                </a:solidFill>
                <a:latin typeface="Pragmatica" pitchFamily="2" charset="0"/>
              </a:rPr>
              <a:t>.”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707070"/>
              </a:solidFill>
              <a:latin typeface="Pragmatica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707070"/>
                </a:solidFill>
                <a:latin typeface="Pragmatica" pitchFamily="2" charset="0"/>
              </a:rPr>
              <a:t>--</a:t>
            </a:r>
            <a:r>
              <a:rPr lang="en-US" sz="2000" dirty="0" err="1">
                <a:solidFill>
                  <a:srgbClr val="707070"/>
                </a:solidFill>
                <a:latin typeface="Pragmatica" pitchFamily="2" charset="0"/>
              </a:rPr>
              <a:t>RedMonk</a:t>
            </a:r>
            <a:r>
              <a:rPr lang="en-US" sz="2000" dirty="0">
                <a:solidFill>
                  <a:srgbClr val="707070"/>
                </a:solidFill>
                <a:latin typeface="Pragmatica" pitchFamily="2" charset="0"/>
              </a:rPr>
              <a:t> Programming Language Rankings, January 2020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707070"/>
                </a:solidFill>
                <a:latin typeface="Pragmatica" pitchFamily="2" charset="0"/>
                <a:hlinkClick r:id="rId3"/>
              </a:rPr>
              <a:t>https://redmonk.com/sogrady/2020/02/28/language-rankings-1-20/</a:t>
            </a:r>
            <a:endParaRPr lang="en-US" sz="2000" dirty="0">
              <a:solidFill>
                <a:srgbClr val="707070"/>
              </a:solidFill>
              <a:latin typeface="Pragma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18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832</Words>
  <Application>Microsoft Office PowerPoint</Application>
  <PresentationFormat>Widescreen</PresentationFormat>
  <Paragraphs>149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Aliens &amp; cows</vt:lpstr>
      <vt:lpstr>Arial</vt:lpstr>
      <vt:lpstr>Calibri</vt:lpstr>
      <vt:lpstr>Calibri Light</vt:lpstr>
      <vt:lpstr>Consolas</vt:lpstr>
      <vt:lpstr>Gidole</vt:lpstr>
      <vt:lpstr>Normafixed Tryout</vt:lpstr>
      <vt:lpstr>Pragmatica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George M</cp:lastModifiedBy>
  <cp:revision>10</cp:revision>
  <dcterms:created xsi:type="dcterms:W3CDTF">2019-10-19T21:47:18Z</dcterms:created>
  <dcterms:modified xsi:type="dcterms:W3CDTF">2020-03-01T22:48:47Z</dcterms:modified>
</cp:coreProperties>
</file>